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9" r:id="rId5"/>
    <p:sldId id="271" r:id="rId6"/>
    <p:sldId id="261" r:id="rId7"/>
    <p:sldId id="287" r:id="rId8"/>
    <p:sldId id="288" r:id="rId9"/>
    <p:sldId id="274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57" r:id="rId19"/>
    <p:sldId id="285" r:id="rId20"/>
    <p:sldId id="284" r:id="rId21"/>
    <p:sldId id="289" r:id="rId22"/>
    <p:sldId id="286" r:id="rId23"/>
    <p:sldId id="273" r:id="rId2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8D8D"/>
    <a:srgbClr val="D73DE7"/>
    <a:srgbClr val="1B99FE"/>
    <a:srgbClr val="466AFD"/>
    <a:srgbClr val="BA45DF"/>
    <a:srgbClr val="A846DD"/>
    <a:srgbClr val="9B17FF"/>
    <a:srgbClr val="929292"/>
    <a:srgbClr val="88BA53"/>
    <a:srgbClr val="674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1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2A183B-BC24-4439-A368-672A848F3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C7F3814-153B-4799-A9AB-8F050E624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9AE433E-9A7B-4D46-B226-9D7BD865D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4FEBC89-31ED-423F-A3ED-AD692237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A3DA488-4172-46E7-A22B-CDC04F2A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157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60D7A5-05EC-444B-8E48-9D313CD8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53082F7-4956-4D15-B81B-8FD9F850A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C5CA3AA-FE4D-4740-BD4F-9A384B5D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89046CF-068C-4EBB-B829-9FBEF540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60E9D52-2F46-4275-B4F4-63EF720C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3229EEB-8D34-FDDB-83E5-1C7227306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23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4C042D59-5B7A-458B-B83A-5E830BC53C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12D6ADC-18B1-4FA6-BBD9-3E1E97230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9EE627D-8E7C-4870-A0ED-940D29FDA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B308FB3-8F32-4529-A232-4E0F60A60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60D169A-D79E-4CB2-97BB-9E4D9A54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452D4BF-F8EC-ED58-BAAC-138CF2200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57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C89DDA-77DF-4273-B44D-1BBB5F2D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3444716-059E-4459-97FE-753C7F303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7724B82-B83E-4CF8-8508-B14DB94B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C36AE07-7C2D-4D1F-8476-78E6C6372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894C55E-0DC5-4D4F-8913-F3DC8C2EA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754FC32-8D90-41E4-BD76-A02D6229A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94701A-1870-4682-80EC-C08E31AD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F13C7B0-8BBF-4D7D-AD38-2BBD567CD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46C5FAA-8F7F-4454-B8E1-F84BC6E60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A2CEAD7-EFA3-4F0F-A158-C7B471FD2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A5420CF-A01F-41D7-ABF1-DE5DAF714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0340AF7-7024-1CC0-DCE6-E757F45517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3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0AA394-B92C-40DD-A32B-E9EA39B7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62C4464-2A2C-4B5F-AAB9-7B6C0098B7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3DA3AE4-0B7B-4188-99FD-BDE27014E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5ADF5CF-EC04-4BCB-A031-480182448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32D293A-C797-428A-B14E-9E02EECD9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A61F1AC-C05D-444B-98F0-A433E821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A826FFF-5DC0-C956-61BB-0177EA224A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89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0547DC-68AD-4AA8-A9E6-4684F1D8A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D4228A7-16BF-47C6-8219-3E0FFDCDB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5967D13-5CAB-4A2A-A5F3-349EB40F5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FB71B0B-2CE6-48B4-9512-93E371489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B38A55F-2F19-4EFC-9E33-ACB30E9490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184252A-02A0-4E65-87B4-7AA10A960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8ADEAA7-996E-4E6D-A768-4F8A73FD2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024F48EE-3289-48B4-8F00-D54BFEEAF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8489BC9B-7A40-F463-0F79-F71CB7A1D8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8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1C82C7-DC78-4558-B958-51E22E39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09A71BB-79B5-4928-A8B8-43EAF3A5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AFDF1FE-B358-460A-9B91-BC585FB6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153008B-E90B-4D2B-95DC-66C8F355F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55F1049-FDAD-FB9F-AC3F-FDA3F837B2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6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14280092-9962-4347-A589-5A831C981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AB2B251-8F24-4D57-87B2-46B5317D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9138DA3-BCDE-45DC-B9D4-A955A952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87DF5A2-F85A-D1E0-EBC1-360BB889B7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89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28ED9E-3516-406F-A92C-366CEFAB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EC5EB30-68D5-4628-87B8-B59247BC2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95CD15-87BB-4CBC-BBEE-FDC99F00D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B96B014-9FDD-44C5-B523-5FA99FCC8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57FCCF5-8A9A-4D11-AA38-B84422E4F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26EEDC6-AA20-408C-BFD1-14EB7B86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E36F8CB-80FA-752B-F0E8-A49B9AF170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17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24EFE8-31B8-4076-A22E-AC3D84AC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9B6D6F3-92A1-4EAB-BC3D-D8D198D96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608D735-F3DF-4B28-AAA4-FAE3EF21F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7912AF5-765D-4A99-A93A-1C44CABB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43CE30A-29BA-4C0A-BEE8-58064E61B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EEE69BD-7075-46C7-ADA7-0A6101B5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33C920B-7E40-2678-B308-E1BF43F046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89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9EFF70B5-0484-4E81-BFFD-B7919EA4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5EA2601-F5F9-45BF-AB20-97DB3539E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9003D03-2C90-49A6-A304-FDD3D0238B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082C755-2D8C-4B60-B169-D8ACEC134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3CF109F-3EF9-4611-990C-576D0432C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03125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9.png"/><Relationship Id="rId5" Type="http://schemas.openxmlformats.org/officeDocument/2006/relationships/image" Target="../media/image15.png"/><Relationship Id="rId10" Type="http://schemas.openxmlformats.org/officeDocument/2006/relationships/image" Target="../media/image28.png"/><Relationship Id="rId4" Type="http://schemas.openxmlformats.org/officeDocument/2006/relationships/image" Target="../media/image1.png"/><Relationship Id="rId9" Type="http://schemas.openxmlformats.org/officeDocument/2006/relationships/image" Target="../media/image2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73" y="3169779"/>
            <a:ext cx="3400854" cy="3400854"/>
          </a:xfrm>
          <a:prstGeom prst="rect">
            <a:avLst/>
          </a:prstGeom>
        </p:spPr>
      </p:pic>
      <p:sp>
        <p:nvSpPr>
          <p:cNvPr id="14" name="Szöveg helye 2">
            <a:extLst>
              <a:ext uri="{FF2B5EF4-FFF2-40B4-BE49-F238E27FC236}">
                <a16:creationId xmlns:a16="http://schemas.microsoft.com/office/drawing/2014/main" id="{3EE0FDE1-1ED3-3AC6-91F0-B57451DD07EF}"/>
              </a:ext>
            </a:extLst>
          </p:cNvPr>
          <p:cNvSpPr txBox="1">
            <a:spLocks/>
          </p:cNvSpPr>
          <p:nvPr/>
        </p:nvSpPr>
        <p:spPr>
          <a:xfrm>
            <a:off x="1030042" y="4842774"/>
            <a:ext cx="2230437" cy="84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Első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Demó</a:t>
            </a:r>
            <a:r>
              <a:rPr lang="hu-HU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: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202</a:t>
            </a:r>
            <a:r>
              <a:rPr lang="hu-H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.1</a:t>
            </a:r>
            <a:r>
              <a:rPr lang="hu-H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</a:t>
            </a:r>
            <a:r>
              <a:rPr lang="hu-H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11</a:t>
            </a:r>
          </a:p>
        </p:txBody>
      </p:sp>
      <p:sp>
        <p:nvSpPr>
          <p:cNvPr id="15" name="Szöveg helye 2">
            <a:extLst>
              <a:ext uri="{FF2B5EF4-FFF2-40B4-BE49-F238E27FC236}">
                <a16:creationId xmlns:a16="http://schemas.microsoft.com/office/drawing/2014/main" id="{7E41BC08-7F21-9E81-0EAA-246F490707A2}"/>
              </a:ext>
            </a:extLst>
          </p:cNvPr>
          <p:cNvSpPr txBox="1">
            <a:spLocks/>
          </p:cNvSpPr>
          <p:nvPr/>
        </p:nvSpPr>
        <p:spPr>
          <a:xfrm>
            <a:off x="8546123" y="4017794"/>
            <a:ext cx="2823159" cy="1619250"/>
          </a:xfrm>
          <a:prstGeom prst="rect">
            <a:avLst/>
          </a:prstGeom>
          <a:effectLst>
            <a:outerShdw blurRad="25400" dist="25400" dir="2700000" sx="20000" sy="20000" algn="tl" rotWithShape="0">
              <a:prstClr val="black">
                <a:alpha val="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Magyarcsik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Nagy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Balázs</a:t>
            </a:r>
            <a:r>
              <a:rPr lang="hu-H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Levente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Tóth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Török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Zsombor</a:t>
            </a:r>
            <a:endParaRPr lang="hu-HU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hu-HU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Varga </a:t>
            </a:r>
            <a:r>
              <a:rPr lang="hu-H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Györk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ím 1">
            <a:extLst>
              <a:ext uri="{FF2B5EF4-FFF2-40B4-BE49-F238E27FC236}">
                <a16:creationId xmlns:a16="http://schemas.microsoft.com/office/drawing/2014/main" id="{D1843A2F-FCBF-D871-014F-142D7B3C4663}"/>
              </a:ext>
            </a:extLst>
          </p:cNvPr>
          <p:cNvSpPr txBox="1">
            <a:spLocks/>
          </p:cNvSpPr>
          <p:nvPr/>
        </p:nvSpPr>
        <p:spPr>
          <a:xfrm>
            <a:off x="914399" y="-432883"/>
            <a:ext cx="10709030" cy="209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cap="all" spc="8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cap="all" spc="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</a:t>
            </a:r>
            <a:r>
              <a:rPr lang="en-US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202</a:t>
            </a:r>
            <a:r>
              <a:rPr lang="hu-HU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3</a:t>
            </a:r>
            <a:r>
              <a:rPr lang="en-US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-2</a:t>
            </a:r>
            <a:r>
              <a:rPr lang="hu-HU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4</a:t>
            </a:r>
          </a:p>
        </p:txBody>
      </p:sp>
      <p:pic>
        <p:nvPicPr>
          <p:cNvPr id="18" name="Kép 17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8A82BFDC-835E-9BAD-49EC-9FA87FD95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26" y="1673407"/>
            <a:ext cx="8400947" cy="233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46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zabadkézi sokszög: alakzat 70">
            <a:extLst>
              <a:ext uri="{FF2B5EF4-FFF2-40B4-BE49-F238E27FC236}">
                <a16:creationId xmlns:a16="http://schemas.microsoft.com/office/drawing/2014/main" id="{EB683838-A6A9-FCA9-B6F7-4756D94AC6B2}"/>
              </a:ext>
            </a:extLst>
          </p:cNvPr>
          <p:cNvSpPr/>
          <p:nvPr/>
        </p:nvSpPr>
        <p:spPr>
          <a:xfrm rot="5400000">
            <a:off x="3877209" y="2111638"/>
            <a:ext cx="2836819" cy="1827037"/>
          </a:xfrm>
          <a:custGeom>
            <a:avLst/>
            <a:gdLst>
              <a:gd name="connsiteX0" fmla="*/ 0 w 3118289"/>
              <a:gd name="connsiteY0" fmla="*/ 4 h 2008316"/>
              <a:gd name="connsiteX1" fmla="*/ 0 w 3118289"/>
              <a:gd name="connsiteY1" fmla="*/ 0 h 2008316"/>
              <a:gd name="connsiteX2" fmla="*/ 1439366 w 3118289"/>
              <a:gd name="connsiteY2" fmla="*/ 0 h 2008316"/>
              <a:gd name="connsiteX3" fmla="*/ 1993233 w 3118289"/>
              <a:gd name="connsiteY3" fmla="*/ 553867 h 2008316"/>
              <a:gd name="connsiteX4" fmla="*/ 2208823 w 3118289"/>
              <a:gd name="connsiteY4" fmla="*/ 510341 h 2008316"/>
              <a:gd name="connsiteX5" fmla="*/ 2277844 w 3118289"/>
              <a:gd name="connsiteY5" fmla="*/ 472878 h 2008316"/>
              <a:gd name="connsiteX6" fmla="*/ 3118289 w 3118289"/>
              <a:gd name="connsiteY6" fmla="*/ 1673157 h 2008316"/>
              <a:gd name="connsiteX7" fmla="*/ 2965592 w 3118289"/>
              <a:gd name="connsiteY7" fmla="*/ 1765923 h 2008316"/>
              <a:gd name="connsiteX8" fmla="*/ 2008312 w 3118289"/>
              <a:gd name="connsiteY8" fmla="*/ 2008316 h 2008316"/>
              <a:gd name="connsiteX9" fmla="*/ 0 w 3118289"/>
              <a:gd name="connsiteY9" fmla="*/ 4 h 20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8289" h="2008316">
                <a:moveTo>
                  <a:pt x="0" y="4"/>
                </a:moveTo>
                <a:lnTo>
                  <a:pt x="0" y="0"/>
                </a:lnTo>
                <a:lnTo>
                  <a:pt x="1439366" y="0"/>
                </a:lnTo>
                <a:cubicBezTo>
                  <a:pt x="1439366" y="305892"/>
                  <a:pt x="1687341" y="553867"/>
                  <a:pt x="1993233" y="553867"/>
                </a:cubicBezTo>
                <a:cubicBezTo>
                  <a:pt x="2069706" y="553867"/>
                  <a:pt x="2142559" y="538369"/>
                  <a:pt x="2208823" y="510341"/>
                </a:cubicBezTo>
                <a:lnTo>
                  <a:pt x="2277844" y="472878"/>
                </a:lnTo>
                <a:lnTo>
                  <a:pt x="3118289" y="1673157"/>
                </a:lnTo>
                <a:lnTo>
                  <a:pt x="2965592" y="1765923"/>
                </a:lnTo>
                <a:cubicBezTo>
                  <a:pt x="2681028" y="1920508"/>
                  <a:pt x="2354924" y="2008316"/>
                  <a:pt x="2008312" y="2008316"/>
                </a:cubicBezTo>
                <a:cubicBezTo>
                  <a:pt x="899152" y="2008316"/>
                  <a:pt x="0" y="1109164"/>
                  <a:pt x="0" y="4"/>
                </a:cubicBezTo>
                <a:close/>
              </a:path>
            </a:pathLst>
          </a:custGeom>
          <a:solidFill>
            <a:srgbClr val="674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3B2273E0-1426-2FE4-DEFA-15747FE42936}"/>
              </a:ext>
            </a:extLst>
          </p:cNvPr>
          <p:cNvSpPr/>
          <p:nvPr/>
        </p:nvSpPr>
        <p:spPr>
          <a:xfrm rot="5400000">
            <a:off x="5741702" y="2125225"/>
            <a:ext cx="2810494" cy="1778440"/>
          </a:xfrm>
          <a:custGeom>
            <a:avLst/>
            <a:gdLst>
              <a:gd name="connsiteX0" fmla="*/ 0 w 3089351"/>
              <a:gd name="connsiteY0" fmla="*/ 1954897 h 1954897"/>
              <a:gd name="connsiteX1" fmla="*/ 7672 w 3089351"/>
              <a:gd name="connsiteY1" fmla="*/ 1802974 h 1954897"/>
              <a:gd name="connsiteX2" fmla="*/ 2005616 w 3089351"/>
              <a:gd name="connsiteY2" fmla="*/ 0 h 1954897"/>
              <a:gd name="connsiteX3" fmla="*/ 2962897 w 3089351"/>
              <a:gd name="connsiteY3" fmla="*/ 242393 h 1954897"/>
              <a:gd name="connsiteX4" fmla="*/ 3089351 w 3089351"/>
              <a:gd name="connsiteY4" fmla="*/ 319217 h 1954897"/>
              <a:gd name="connsiteX5" fmla="*/ 2248048 w 3089351"/>
              <a:gd name="connsiteY5" fmla="*/ 1520722 h 1954897"/>
              <a:gd name="connsiteX6" fmla="*/ 2206128 w 3089351"/>
              <a:gd name="connsiteY6" fmla="*/ 1497969 h 1954897"/>
              <a:gd name="connsiteX7" fmla="*/ 1990538 w 3089351"/>
              <a:gd name="connsiteY7" fmla="*/ 1454443 h 1954897"/>
              <a:gd name="connsiteX8" fmla="*/ 1447924 w 3089351"/>
              <a:gd name="connsiteY8" fmla="*/ 1896687 h 1954897"/>
              <a:gd name="connsiteX9" fmla="*/ 1442056 w 3089351"/>
              <a:gd name="connsiteY9" fmla="*/ 1954897 h 1954897"/>
              <a:gd name="connsiteX10" fmla="*/ 0 w 3089351"/>
              <a:gd name="connsiteY10" fmla="*/ 1954897 h 19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9351" h="1954897">
                <a:moveTo>
                  <a:pt x="0" y="1954897"/>
                </a:moveTo>
                <a:lnTo>
                  <a:pt x="7672" y="1802974"/>
                </a:lnTo>
                <a:cubicBezTo>
                  <a:pt x="110518" y="790271"/>
                  <a:pt x="965778" y="0"/>
                  <a:pt x="2005616" y="0"/>
                </a:cubicBezTo>
                <a:cubicBezTo>
                  <a:pt x="2352227" y="0"/>
                  <a:pt x="2678331" y="87808"/>
                  <a:pt x="2962897" y="242393"/>
                </a:cubicBezTo>
                <a:lnTo>
                  <a:pt x="3089351" y="319217"/>
                </a:lnTo>
                <a:lnTo>
                  <a:pt x="2248048" y="1520722"/>
                </a:lnTo>
                <a:lnTo>
                  <a:pt x="2206128" y="1497969"/>
                </a:lnTo>
                <a:cubicBezTo>
                  <a:pt x="2139864" y="1469942"/>
                  <a:pt x="2067011" y="1454443"/>
                  <a:pt x="1990538" y="1454443"/>
                </a:cubicBezTo>
                <a:cubicBezTo>
                  <a:pt x="1722883" y="1454443"/>
                  <a:pt x="1499570" y="1644299"/>
                  <a:pt x="1447924" y="1896687"/>
                </a:cubicBezTo>
                <a:lnTo>
                  <a:pt x="1442056" y="1954897"/>
                </a:lnTo>
                <a:lnTo>
                  <a:pt x="0" y="1954897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68" name="Szabadkézi sokszög: alakzat 67">
            <a:extLst>
              <a:ext uri="{FF2B5EF4-FFF2-40B4-BE49-F238E27FC236}">
                <a16:creationId xmlns:a16="http://schemas.microsoft.com/office/drawing/2014/main" id="{F62DC69D-AEF9-E82B-2E0A-C73759780D7E}"/>
              </a:ext>
            </a:extLst>
          </p:cNvPr>
          <p:cNvSpPr/>
          <p:nvPr/>
        </p:nvSpPr>
        <p:spPr>
          <a:xfrm rot="5400000">
            <a:off x="5435733" y="2976617"/>
            <a:ext cx="1563503" cy="3004890"/>
          </a:xfrm>
          <a:custGeom>
            <a:avLst/>
            <a:gdLst>
              <a:gd name="connsiteX0" fmla="*/ 0 w 1718634"/>
              <a:gd name="connsiteY0" fmla="*/ 1198751 h 3303036"/>
              <a:gd name="connsiteX1" fmla="*/ 839374 w 1718634"/>
              <a:gd name="connsiteY1" fmla="*/ 0 h 3303036"/>
              <a:gd name="connsiteX2" fmla="*/ 987794 w 1718634"/>
              <a:gd name="connsiteY2" fmla="*/ 110985 h 3303036"/>
              <a:gd name="connsiteX3" fmla="*/ 1718634 w 1718634"/>
              <a:gd name="connsiteY3" fmla="*/ 1660697 h 3303036"/>
              <a:gd name="connsiteX4" fmla="*/ 987793 w 1718634"/>
              <a:gd name="connsiteY4" fmla="*/ 3210408 h 3303036"/>
              <a:gd name="connsiteX5" fmla="*/ 863923 w 1718634"/>
              <a:gd name="connsiteY5" fmla="*/ 3303036 h 3303036"/>
              <a:gd name="connsiteX6" fmla="*/ 24320 w 1718634"/>
              <a:gd name="connsiteY6" fmla="*/ 2103958 h 3303036"/>
              <a:gd name="connsiteX7" fmla="*/ 86886 w 1718634"/>
              <a:gd name="connsiteY7" fmla="*/ 2052337 h 3303036"/>
              <a:gd name="connsiteX8" fmla="*/ 249110 w 1718634"/>
              <a:gd name="connsiteY8" fmla="*/ 1660694 h 3303036"/>
              <a:gd name="connsiteX9" fmla="*/ 4915 w 1718634"/>
              <a:gd name="connsiteY9" fmla="*/ 1201419 h 3303036"/>
              <a:gd name="connsiteX10" fmla="*/ 0 w 1718634"/>
              <a:gd name="connsiteY10" fmla="*/ 1198751 h 330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8634" h="3303036">
                <a:moveTo>
                  <a:pt x="0" y="1198751"/>
                </a:moveTo>
                <a:lnTo>
                  <a:pt x="839374" y="0"/>
                </a:lnTo>
                <a:lnTo>
                  <a:pt x="987794" y="110985"/>
                </a:lnTo>
                <a:cubicBezTo>
                  <a:pt x="1434136" y="479339"/>
                  <a:pt x="1718634" y="1036793"/>
                  <a:pt x="1718634" y="1660697"/>
                </a:cubicBezTo>
                <a:cubicBezTo>
                  <a:pt x="1718634" y="2284599"/>
                  <a:pt x="1434136" y="2842054"/>
                  <a:pt x="987793" y="3210408"/>
                </a:cubicBezTo>
                <a:lnTo>
                  <a:pt x="863923" y="3303036"/>
                </a:lnTo>
                <a:lnTo>
                  <a:pt x="24320" y="2103958"/>
                </a:lnTo>
                <a:lnTo>
                  <a:pt x="86886" y="2052337"/>
                </a:lnTo>
                <a:cubicBezTo>
                  <a:pt x="187116" y="1952107"/>
                  <a:pt x="249110" y="1813640"/>
                  <a:pt x="249110" y="1660694"/>
                </a:cubicBezTo>
                <a:cubicBezTo>
                  <a:pt x="249110" y="1469512"/>
                  <a:pt x="152245" y="1300953"/>
                  <a:pt x="4915" y="1201419"/>
                </a:cubicBezTo>
                <a:lnTo>
                  <a:pt x="0" y="1198751"/>
                </a:lnTo>
                <a:close/>
              </a:path>
            </a:pathLst>
          </a:custGeom>
          <a:solidFill>
            <a:srgbClr val="8D8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6E96C5E-D7D4-D565-B837-5A81E8815A4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28" y="2483731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64C74253-A3F3-5A10-55D0-9ACD0A3B0F9F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747" y="4094925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48F26B4-2DB3-F300-D822-5C91E99445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38" y="2486325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artalom helye 2">
            <a:extLst>
              <a:ext uri="{FF2B5EF4-FFF2-40B4-BE49-F238E27FC236}">
                <a16:creationId xmlns:a16="http://schemas.microsoft.com/office/drawing/2014/main" id="{E44D9EFC-DE45-0FFA-4465-DABC8FF6F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166" y="2030845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Android </a:t>
            </a:r>
            <a:b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Studio</a:t>
            </a:r>
            <a:endParaRPr lang="hu-HU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332E35F7-EEA0-BC47-7700-18A30652DA9C}"/>
              </a:ext>
            </a:extLst>
          </p:cNvPr>
          <p:cNvCxnSpPr>
            <a:cxnSpLocks/>
          </p:cNvCxnSpPr>
          <p:nvPr/>
        </p:nvCxnSpPr>
        <p:spPr>
          <a:xfrm>
            <a:off x="3097566" y="2758440"/>
            <a:ext cx="1588734" cy="14351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Brand guidelines | Android Open Source Project">
            <a:extLst>
              <a:ext uri="{FF2B5EF4-FFF2-40B4-BE49-F238E27FC236}">
                <a16:creationId xmlns:a16="http://schemas.microsoft.com/office/drawing/2014/main" id="{D9E5426B-6DC4-09E2-30A5-875F8C8CF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42" y="2841915"/>
            <a:ext cx="1343121" cy="71947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5360A151-D1B4-4A3E-9F27-0BD00992D029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5" name="Kép 1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88429AEC-7BB6-43AD-9433-48052B416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BED2F03D-F0D0-4F00-BC4A-C4CAC1FF400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946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zabadkézi sokszög: alakzat 70">
            <a:extLst>
              <a:ext uri="{FF2B5EF4-FFF2-40B4-BE49-F238E27FC236}">
                <a16:creationId xmlns:a16="http://schemas.microsoft.com/office/drawing/2014/main" id="{EB683838-A6A9-FCA9-B6F7-4756D94AC6B2}"/>
              </a:ext>
            </a:extLst>
          </p:cNvPr>
          <p:cNvSpPr/>
          <p:nvPr/>
        </p:nvSpPr>
        <p:spPr>
          <a:xfrm rot="5400000">
            <a:off x="3877209" y="2111638"/>
            <a:ext cx="2836819" cy="1827037"/>
          </a:xfrm>
          <a:custGeom>
            <a:avLst/>
            <a:gdLst>
              <a:gd name="connsiteX0" fmla="*/ 0 w 3118289"/>
              <a:gd name="connsiteY0" fmla="*/ 4 h 2008316"/>
              <a:gd name="connsiteX1" fmla="*/ 0 w 3118289"/>
              <a:gd name="connsiteY1" fmla="*/ 0 h 2008316"/>
              <a:gd name="connsiteX2" fmla="*/ 1439366 w 3118289"/>
              <a:gd name="connsiteY2" fmla="*/ 0 h 2008316"/>
              <a:gd name="connsiteX3" fmla="*/ 1993233 w 3118289"/>
              <a:gd name="connsiteY3" fmla="*/ 553867 h 2008316"/>
              <a:gd name="connsiteX4" fmla="*/ 2208823 w 3118289"/>
              <a:gd name="connsiteY4" fmla="*/ 510341 h 2008316"/>
              <a:gd name="connsiteX5" fmla="*/ 2277844 w 3118289"/>
              <a:gd name="connsiteY5" fmla="*/ 472878 h 2008316"/>
              <a:gd name="connsiteX6" fmla="*/ 3118289 w 3118289"/>
              <a:gd name="connsiteY6" fmla="*/ 1673157 h 2008316"/>
              <a:gd name="connsiteX7" fmla="*/ 2965592 w 3118289"/>
              <a:gd name="connsiteY7" fmla="*/ 1765923 h 2008316"/>
              <a:gd name="connsiteX8" fmla="*/ 2008312 w 3118289"/>
              <a:gd name="connsiteY8" fmla="*/ 2008316 h 2008316"/>
              <a:gd name="connsiteX9" fmla="*/ 0 w 3118289"/>
              <a:gd name="connsiteY9" fmla="*/ 4 h 20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8289" h="2008316">
                <a:moveTo>
                  <a:pt x="0" y="4"/>
                </a:moveTo>
                <a:lnTo>
                  <a:pt x="0" y="0"/>
                </a:lnTo>
                <a:lnTo>
                  <a:pt x="1439366" y="0"/>
                </a:lnTo>
                <a:cubicBezTo>
                  <a:pt x="1439366" y="305892"/>
                  <a:pt x="1687341" y="553867"/>
                  <a:pt x="1993233" y="553867"/>
                </a:cubicBezTo>
                <a:cubicBezTo>
                  <a:pt x="2069706" y="553867"/>
                  <a:pt x="2142559" y="538369"/>
                  <a:pt x="2208823" y="510341"/>
                </a:cubicBezTo>
                <a:lnTo>
                  <a:pt x="2277844" y="472878"/>
                </a:lnTo>
                <a:lnTo>
                  <a:pt x="3118289" y="1673157"/>
                </a:lnTo>
                <a:lnTo>
                  <a:pt x="2965592" y="1765923"/>
                </a:lnTo>
                <a:cubicBezTo>
                  <a:pt x="2681028" y="1920508"/>
                  <a:pt x="2354924" y="2008316"/>
                  <a:pt x="2008312" y="2008316"/>
                </a:cubicBezTo>
                <a:cubicBezTo>
                  <a:pt x="899152" y="2008316"/>
                  <a:pt x="0" y="1109164"/>
                  <a:pt x="0" y="4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3B2273E0-1426-2FE4-DEFA-15747FE42936}"/>
              </a:ext>
            </a:extLst>
          </p:cNvPr>
          <p:cNvSpPr/>
          <p:nvPr/>
        </p:nvSpPr>
        <p:spPr>
          <a:xfrm rot="5400000">
            <a:off x="5741702" y="2125225"/>
            <a:ext cx="2810494" cy="1778440"/>
          </a:xfrm>
          <a:custGeom>
            <a:avLst/>
            <a:gdLst>
              <a:gd name="connsiteX0" fmla="*/ 0 w 3089351"/>
              <a:gd name="connsiteY0" fmla="*/ 1954897 h 1954897"/>
              <a:gd name="connsiteX1" fmla="*/ 7672 w 3089351"/>
              <a:gd name="connsiteY1" fmla="*/ 1802974 h 1954897"/>
              <a:gd name="connsiteX2" fmla="*/ 2005616 w 3089351"/>
              <a:gd name="connsiteY2" fmla="*/ 0 h 1954897"/>
              <a:gd name="connsiteX3" fmla="*/ 2962897 w 3089351"/>
              <a:gd name="connsiteY3" fmla="*/ 242393 h 1954897"/>
              <a:gd name="connsiteX4" fmla="*/ 3089351 w 3089351"/>
              <a:gd name="connsiteY4" fmla="*/ 319217 h 1954897"/>
              <a:gd name="connsiteX5" fmla="*/ 2248048 w 3089351"/>
              <a:gd name="connsiteY5" fmla="*/ 1520722 h 1954897"/>
              <a:gd name="connsiteX6" fmla="*/ 2206128 w 3089351"/>
              <a:gd name="connsiteY6" fmla="*/ 1497969 h 1954897"/>
              <a:gd name="connsiteX7" fmla="*/ 1990538 w 3089351"/>
              <a:gd name="connsiteY7" fmla="*/ 1454443 h 1954897"/>
              <a:gd name="connsiteX8" fmla="*/ 1447924 w 3089351"/>
              <a:gd name="connsiteY8" fmla="*/ 1896687 h 1954897"/>
              <a:gd name="connsiteX9" fmla="*/ 1442056 w 3089351"/>
              <a:gd name="connsiteY9" fmla="*/ 1954897 h 1954897"/>
              <a:gd name="connsiteX10" fmla="*/ 0 w 3089351"/>
              <a:gd name="connsiteY10" fmla="*/ 1954897 h 19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9351" h="1954897">
                <a:moveTo>
                  <a:pt x="0" y="1954897"/>
                </a:moveTo>
                <a:lnTo>
                  <a:pt x="7672" y="1802974"/>
                </a:lnTo>
                <a:cubicBezTo>
                  <a:pt x="110518" y="790271"/>
                  <a:pt x="965778" y="0"/>
                  <a:pt x="2005616" y="0"/>
                </a:cubicBezTo>
                <a:cubicBezTo>
                  <a:pt x="2352227" y="0"/>
                  <a:pt x="2678331" y="87808"/>
                  <a:pt x="2962897" y="242393"/>
                </a:cubicBezTo>
                <a:lnTo>
                  <a:pt x="3089351" y="319217"/>
                </a:lnTo>
                <a:lnTo>
                  <a:pt x="2248048" y="1520722"/>
                </a:lnTo>
                <a:lnTo>
                  <a:pt x="2206128" y="1497969"/>
                </a:lnTo>
                <a:cubicBezTo>
                  <a:pt x="2139864" y="1469942"/>
                  <a:pt x="2067011" y="1454443"/>
                  <a:pt x="1990538" y="1454443"/>
                </a:cubicBezTo>
                <a:cubicBezTo>
                  <a:pt x="1722883" y="1454443"/>
                  <a:pt x="1499570" y="1644299"/>
                  <a:pt x="1447924" y="1896687"/>
                </a:cubicBezTo>
                <a:lnTo>
                  <a:pt x="1442056" y="1954897"/>
                </a:lnTo>
                <a:lnTo>
                  <a:pt x="0" y="1954897"/>
                </a:lnTo>
                <a:close/>
              </a:path>
            </a:pathLst>
          </a:custGeom>
          <a:solidFill>
            <a:srgbClr val="A846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68" name="Szabadkézi sokszög: alakzat 67">
            <a:extLst>
              <a:ext uri="{FF2B5EF4-FFF2-40B4-BE49-F238E27FC236}">
                <a16:creationId xmlns:a16="http://schemas.microsoft.com/office/drawing/2014/main" id="{F62DC69D-AEF9-E82B-2E0A-C73759780D7E}"/>
              </a:ext>
            </a:extLst>
          </p:cNvPr>
          <p:cNvSpPr/>
          <p:nvPr/>
        </p:nvSpPr>
        <p:spPr>
          <a:xfrm rot="5400000">
            <a:off x="5435733" y="2976617"/>
            <a:ext cx="1563503" cy="3004890"/>
          </a:xfrm>
          <a:custGeom>
            <a:avLst/>
            <a:gdLst>
              <a:gd name="connsiteX0" fmla="*/ 0 w 1718634"/>
              <a:gd name="connsiteY0" fmla="*/ 1198751 h 3303036"/>
              <a:gd name="connsiteX1" fmla="*/ 839374 w 1718634"/>
              <a:gd name="connsiteY1" fmla="*/ 0 h 3303036"/>
              <a:gd name="connsiteX2" fmla="*/ 987794 w 1718634"/>
              <a:gd name="connsiteY2" fmla="*/ 110985 h 3303036"/>
              <a:gd name="connsiteX3" fmla="*/ 1718634 w 1718634"/>
              <a:gd name="connsiteY3" fmla="*/ 1660697 h 3303036"/>
              <a:gd name="connsiteX4" fmla="*/ 987793 w 1718634"/>
              <a:gd name="connsiteY4" fmla="*/ 3210408 h 3303036"/>
              <a:gd name="connsiteX5" fmla="*/ 863923 w 1718634"/>
              <a:gd name="connsiteY5" fmla="*/ 3303036 h 3303036"/>
              <a:gd name="connsiteX6" fmla="*/ 24320 w 1718634"/>
              <a:gd name="connsiteY6" fmla="*/ 2103958 h 3303036"/>
              <a:gd name="connsiteX7" fmla="*/ 86886 w 1718634"/>
              <a:gd name="connsiteY7" fmla="*/ 2052337 h 3303036"/>
              <a:gd name="connsiteX8" fmla="*/ 249110 w 1718634"/>
              <a:gd name="connsiteY8" fmla="*/ 1660694 h 3303036"/>
              <a:gd name="connsiteX9" fmla="*/ 4915 w 1718634"/>
              <a:gd name="connsiteY9" fmla="*/ 1201419 h 3303036"/>
              <a:gd name="connsiteX10" fmla="*/ 0 w 1718634"/>
              <a:gd name="connsiteY10" fmla="*/ 1198751 h 330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8634" h="3303036">
                <a:moveTo>
                  <a:pt x="0" y="1198751"/>
                </a:moveTo>
                <a:lnTo>
                  <a:pt x="839374" y="0"/>
                </a:lnTo>
                <a:lnTo>
                  <a:pt x="987794" y="110985"/>
                </a:lnTo>
                <a:cubicBezTo>
                  <a:pt x="1434136" y="479339"/>
                  <a:pt x="1718634" y="1036793"/>
                  <a:pt x="1718634" y="1660697"/>
                </a:cubicBezTo>
                <a:cubicBezTo>
                  <a:pt x="1718634" y="2284599"/>
                  <a:pt x="1434136" y="2842054"/>
                  <a:pt x="987793" y="3210408"/>
                </a:cubicBezTo>
                <a:lnTo>
                  <a:pt x="863923" y="3303036"/>
                </a:lnTo>
                <a:lnTo>
                  <a:pt x="24320" y="2103958"/>
                </a:lnTo>
                <a:lnTo>
                  <a:pt x="86886" y="2052337"/>
                </a:lnTo>
                <a:cubicBezTo>
                  <a:pt x="187116" y="1952107"/>
                  <a:pt x="249110" y="1813640"/>
                  <a:pt x="249110" y="1660694"/>
                </a:cubicBezTo>
                <a:cubicBezTo>
                  <a:pt x="249110" y="1469512"/>
                  <a:pt x="152245" y="1300953"/>
                  <a:pt x="4915" y="1201419"/>
                </a:cubicBezTo>
                <a:lnTo>
                  <a:pt x="0" y="1198751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6E96C5E-D7D4-D565-B837-5A81E8815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28" y="2483731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64C74253-A3F3-5A10-55D0-9ACD0A3B0F9F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747" y="4094925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257D49A-636E-2376-720E-E0D85D37BFDD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38" y="2486325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artalom helye 2">
            <a:extLst>
              <a:ext uri="{FF2B5EF4-FFF2-40B4-BE49-F238E27FC236}">
                <a16:creationId xmlns:a16="http://schemas.microsoft.com/office/drawing/2014/main" id="{8E80F9D8-EB87-6868-D392-7FB92DC08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9930" y="1469519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Java</a:t>
            </a:r>
            <a:b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programnyelv</a:t>
            </a:r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CB486B0B-2F32-F727-D568-99FB1764F067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7633841" y="2537460"/>
            <a:ext cx="1571392" cy="372028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Brand guidelines | Android Open Source Project">
            <a:extLst>
              <a:ext uri="{FF2B5EF4-FFF2-40B4-BE49-F238E27FC236}">
                <a16:creationId xmlns:a16="http://schemas.microsoft.com/office/drawing/2014/main" id="{B90B744A-E7C0-92FB-ABC7-A8D94064B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42" y="2841915"/>
            <a:ext cx="1343121" cy="71947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FB369364-FD1B-40D3-BDA3-70808A542D6C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5" name="Kép 1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878048DF-8845-4BFA-AF6C-BE57FBA65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EA521BF9-8940-4D81-A79D-A9A1CCA3A3D5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291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Csoportba foglalás 75">
            <a:extLst>
              <a:ext uri="{FF2B5EF4-FFF2-40B4-BE49-F238E27FC236}">
                <a16:creationId xmlns:a16="http://schemas.microsoft.com/office/drawing/2014/main" id="{EEBEB9FA-4725-166D-52CF-8223B31336D2}"/>
              </a:ext>
            </a:extLst>
          </p:cNvPr>
          <p:cNvGrpSpPr/>
          <p:nvPr/>
        </p:nvGrpSpPr>
        <p:grpSpPr>
          <a:xfrm>
            <a:off x="4382100" y="1606747"/>
            <a:ext cx="3654069" cy="3654066"/>
            <a:chOff x="4382100" y="1606747"/>
            <a:chExt cx="3654069" cy="3654066"/>
          </a:xfrm>
        </p:grpSpPr>
        <p:sp>
          <p:nvSpPr>
            <p:cNvPr id="71" name="Szabadkézi sokszög: alakzat 70">
              <a:extLst>
                <a:ext uri="{FF2B5EF4-FFF2-40B4-BE49-F238E27FC236}">
                  <a16:creationId xmlns:a16="http://schemas.microsoft.com/office/drawing/2014/main" id="{EB683838-A6A9-FCA9-B6F7-4756D94AC6B2}"/>
                </a:ext>
              </a:extLst>
            </p:cNvPr>
            <p:cNvSpPr/>
            <p:nvPr/>
          </p:nvSpPr>
          <p:spPr>
            <a:xfrm rot="5400000">
              <a:off x="3877209" y="2111638"/>
              <a:ext cx="2836819" cy="1827037"/>
            </a:xfrm>
            <a:custGeom>
              <a:avLst/>
              <a:gdLst>
                <a:gd name="connsiteX0" fmla="*/ 0 w 3118289"/>
                <a:gd name="connsiteY0" fmla="*/ 4 h 2008316"/>
                <a:gd name="connsiteX1" fmla="*/ 0 w 3118289"/>
                <a:gd name="connsiteY1" fmla="*/ 0 h 2008316"/>
                <a:gd name="connsiteX2" fmla="*/ 1439366 w 3118289"/>
                <a:gd name="connsiteY2" fmla="*/ 0 h 2008316"/>
                <a:gd name="connsiteX3" fmla="*/ 1993233 w 3118289"/>
                <a:gd name="connsiteY3" fmla="*/ 553867 h 2008316"/>
                <a:gd name="connsiteX4" fmla="*/ 2208823 w 3118289"/>
                <a:gd name="connsiteY4" fmla="*/ 510341 h 2008316"/>
                <a:gd name="connsiteX5" fmla="*/ 2277844 w 3118289"/>
                <a:gd name="connsiteY5" fmla="*/ 472878 h 2008316"/>
                <a:gd name="connsiteX6" fmla="*/ 3118289 w 3118289"/>
                <a:gd name="connsiteY6" fmla="*/ 1673157 h 2008316"/>
                <a:gd name="connsiteX7" fmla="*/ 2965592 w 3118289"/>
                <a:gd name="connsiteY7" fmla="*/ 1765923 h 2008316"/>
                <a:gd name="connsiteX8" fmla="*/ 2008312 w 3118289"/>
                <a:gd name="connsiteY8" fmla="*/ 2008316 h 2008316"/>
                <a:gd name="connsiteX9" fmla="*/ 0 w 3118289"/>
                <a:gd name="connsiteY9" fmla="*/ 4 h 20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8289" h="2008316">
                  <a:moveTo>
                    <a:pt x="0" y="4"/>
                  </a:moveTo>
                  <a:lnTo>
                    <a:pt x="0" y="0"/>
                  </a:lnTo>
                  <a:lnTo>
                    <a:pt x="1439366" y="0"/>
                  </a:lnTo>
                  <a:cubicBezTo>
                    <a:pt x="1439366" y="305892"/>
                    <a:pt x="1687341" y="553867"/>
                    <a:pt x="1993233" y="553867"/>
                  </a:cubicBezTo>
                  <a:cubicBezTo>
                    <a:pt x="2069706" y="553867"/>
                    <a:pt x="2142559" y="538369"/>
                    <a:pt x="2208823" y="510341"/>
                  </a:cubicBezTo>
                  <a:lnTo>
                    <a:pt x="2277844" y="472878"/>
                  </a:lnTo>
                  <a:lnTo>
                    <a:pt x="3118289" y="1673157"/>
                  </a:lnTo>
                  <a:lnTo>
                    <a:pt x="2965592" y="1765923"/>
                  </a:lnTo>
                  <a:cubicBezTo>
                    <a:pt x="2681028" y="1920508"/>
                    <a:pt x="2354924" y="2008316"/>
                    <a:pt x="2008312" y="2008316"/>
                  </a:cubicBezTo>
                  <a:cubicBezTo>
                    <a:pt x="899152" y="2008316"/>
                    <a:pt x="0" y="1109164"/>
                    <a:pt x="0" y="4"/>
                  </a:cubicBez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70" name="Szabadkézi sokszög: alakzat 69">
              <a:extLst>
                <a:ext uri="{FF2B5EF4-FFF2-40B4-BE49-F238E27FC236}">
                  <a16:creationId xmlns:a16="http://schemas.microsoft.com/office/drawing/2014/main" id="{3B2273E0-1426-2FE4-DEFA-15747FE42936}"/>
                </a:ext>
              </a:extLst>
            </p:cNvPr>
            <p:cNvSpPr/>
            <p:nvPr/>
          </p:nvSpPr>
          <p:spPr>
            <a:xfrm rot="5400000">
              <a:off x="5741702" y="2125225"/>
              <a:ext cx="2810494" cy="1778440"/>
            </a:xfrm>
            <a:custGeom>
              <a:avLst/>
              <a:gdLst>
                <a:gd name="connsiteX0" fmla="*/ 0 w 3089351"/>
                <a:gd name="connsiteY0" fmla="*/ 1954897 h 1954897"/>
                <a:gd name="connsiteX1" fmla="*/ 7672 w 3089351"/>
                <a:gd name="connsiteY1" fmla="*/ 1802974 h 1954897"/>
                <a:gd name="connsiteX2" fmla="*/ 2005616 w 3089351"/>
                <a:gd name="connsiteY2" fmla="*/ 0 h 1954897"/>
                <a:gd name="connsiteX3" fmla="*/ 2962897 w 3089351"/>
                <a:gd name="connsiteY3" fmla="*/ 242393 h 1954897"/>
                <a:gd name="connsiteX4" fmla="*/ 3089351 w 3089351"/>
                <a:gd name="connsiteY4" fmla="*/ 319217 h 1954897"/>
                <a:gd name="connsiteX5" fmla="*/ 2248048 w 3089351"/>
                <a:gd name="connsiteY5" fmla="*/ 1520722 h 1954897"/>
                <a:gd name="connsiteX6" fmla="*/ 2206128 w 3089351"/>
                <a:gd name="connsiteY6" fmla="*/ 1497969 h 1954897"/>
                <a:gd name="connsiteX7" fmla="*/ 1990538 w 3089351"/>
                <a:gd name="connsiteY7" fmla="*/ 1454443 h 1954897"/>
                <a:gd name="connsiteX8" fmla="*/ 1447924 w 3089351"/>
                <a:gd name="connsiteY8" fmla="*/ 1896687 h 1954897"/>
                <a:gd name="connsiteX9" fmla="*/ 1442056 w 3089351"/>
                <a:gd name="connsiteY9" fmla="*/ 1954897 h 1954897"/>
                <a:gd name="connsiteX10" fmla="*/ 0 w 3089351"/>
                <a:gd name="connsiteY10" fmla="*/ 1954897 h 195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9351" h="1954897">
                  <a:moveTo>
                    <a:pt x="0" y="1954897"/>
                  </a:moveTo>
                  <a:lnTo>
                    <a:pt x="7672" y="1802974"/>
                  </a:lnTo>
                  <a:cubicBezTo>
                    <a:pt x="110518" y="790271"/>
                    <a:pt x="965778" y="0"/>
                    <a:pt x="2005616" y="0"/>
                  </a:cubicBezTo>
                  <a:cubicBezTo>
                    <a:pt x="2352227" y="0"/>
                    <a:pt x="2678331" y="87808"/>
                    <a:pt x="2962897" y="242393"/>
                  </a:cubicBezTo>
                  <a:lnTo>
                    <a:pt x="3089351" y="319217"/>
                  </a:lnTo>
                  <a:lnTo>
                    <a:pt x="2248048" y="1520722"/>
                  </a:lnTo>
                  <a:lnTo>
                    <a:pt x="2206128" y="1497969"/>
                  </a:lnTo>
                  <a:cubicBezTo>
                    <a:pt x="2139864" y="1469942"/>
                    <a:pt x="2067011" y="1454443"/>
                    <a:pt x="1990538" y="1454443"/>
                  </a:cubicBezTo>
                  <a:cubicBezTo>
                    <a:pt x="1722883" y="1454443"/>
                    <a:pt x="1499570" y="1644299"/>
                    <a:pt x="1447924" y="1896687"/>
                  </a:cubicBezTo>
                  <a:lnTo>
                    <a:pt x="1442056" y="1954897"/>
                  </a:lnTo>
                  <a:lnTo>
                    <a:pt x="0" y="1954897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 dirty="0"/>
            </a:p>
          </p:txBody>
        </p:sp>
        <p:sp>
          <p:nvSpPr>
            <p:cNvPr id="68" name="Szabadkézi sokszög: alakzat 67">
              <a:extLst>
                <a:ext uri="{FF2B5EF4-FFF2-40B4-BE49-F238E27FC236}">
                  <a16:creationId xmlns:a16="http://schemas.microsoft.com/office/drawing/2014/main" id="{F62DC69D-AEF9-E82B-2E0A-C73759780D7E}"/>
                </a:ext>
              </a:extLst>
            </p:cNvPr>
            <p:cNvSpPr/>
            <p:nvPr/>
          </p:nvSpPr>
          <p:spPr>
            <a:xfrm rot="5400000">
              <a:off x="5435733" y="2976617"/>
              <a:ext cx="1563503" cy="3004890"/>
            </a:xfrm>
            <a:custGeom>
              <a:avLst/>
              <a:gdLst>
                <a:gd name="connsiteX0" fmla="*/ 0 w 1718634"/>
                <a:gd name="connsiteY0" fmla="*/ 1198751 h 3303036"/>
                <a:gd name="connsiteX1" fmla="*/ 839374 w 1718634"/>
                <a:gd name="connsiteY1" fmla="*/ 0 h 3303036"/>
                <a:gd name="connsiteX2" fmla="*/ 987794 w 1718634"/>
                <a:gd name="connsiteY2" fmla="*/ 110985 h 3303036"/>
                <a:gd name="connsiteX3" fmla="*/ 1718634 w 1718634"/>
                <a:gd name="connsiteY3" fmla="*/ 1660697 h 3303036"/>
                <a:gd name="connsiteX4" fmla="*/ 987793 w 1718634"/>
                <a:gd name="connsiteY4" fmla="*/ 3210408 h 3303036"/>
                <a:gd name="connsiteX5" fmla="*/ 863923 w 1718634"/>
                <a:gd name="connsiteY5" fmla="*/ 3303036 h 3303036"/>
                <a:gd name="connsiteX6" fmla="*/ 24320 w 1718634"/>
                <a:gd name="connsiteY6" fmla="*/ 2103958 h 3303036"/>
                <a:gd name="connsiteX7" fmla="*/ 86886 w 1718634"/>
                <a:gd name="connsiteY7" fmla="*/ 2052337 h 3303036"/>
                <a:gd name="connsiteX8" fmla="*/ 249110 w 1718634"/>
                <a:gd name="connsiteY8" fmla="*/ 1660694 h 3303036"/>
                <a:gd name="connsiteX9" fmla="*/ 4915 w 1718634"/>
                <a:gd name="connsiteY9" fmla="*/ 1201419 h 3303036"/>
                <a:gd name="connsiteX10" fmla="*/ 0 w 1718634"/>
                <a:gd name="connsiteY10" fmla="*/ 1198751 h 330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8634" h="3303036">
                  <a:moveTo>
                    <a:pt x="0" y="1198751"/>
                  </a:moveTo>
                  <a:lnTo>
                    <a:pt x="839374" y="0"/>
                  </a:lnTo>
                  <a:lnTo>
                    <a:pt x="987794" y="110985"/>
                  </a:lnTo>
                  <a:cubicBezTo>
                    <a:pt x="1434136" y="479339"/>
                    <a:pt x="1718634" y="1036793"/>
                    <a:pt x="1718634" y="1660697"/>
                  </a:cubicBezTo>
                  <a:cubicBezTo>
                    <a:pt x="1718634" y="2284599"/>
                    <a:pt x="1434136" y="2842054"/>
                    <a:pt x="987793" y="3210408"/>
                  </a:cubicBezTo>
                  <a:lnTo>
                    <a:pt x="863923" y="3303036"/>
                  </a:lnTo>
                  <a:lnTo>
                    <a:pt x="24320" y="2103958"/>
                  </a:lnTo>
                  <a:lnTo>
                    <a:pt x="86886" y="2052337"/>
                  </a:lnTo>
                  <a:cubicBezTo>
                    <a:pt x="187116" y="1952107"/>
                    <a:pt x="249110" y="1813640"/>
                    <a:pt x="249110" y="1660694"/>
                  </a:cubicBezTo>
                  <a:cubicBezTo>
                    <a:pt x="249110" y="1469512"/>
                    <a:pt x="152245" y="1300953"/>
                    <a:pt x="4915" y="1201419"/>
                  </a:cubicBezTo>
                  <a:lnTo>
                    <a:pt x="0" y="1198751"/>
                  </a:lnTo>
                  <a:close/>
                </a:path>
              </a:pathLst>
            </a:custGeom>
            <a:solidFill>
              <a:srgbClr val="1B9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20" name="Kép 19">
              <a:extLst>
                <a:ext uri="{FF2B5EF4-FFF2-40B4-BE49-F238E27FC236}">
                  <a16:creationId xmlns:a16="http://schemas.microsoft.com/office/drawing/2014/main" id="{76E96C5E-D7D4-D565-B837-5A81E8815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2328" y="2483731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Kép 22">
              <a:extLst>
                <a:ext uri="{FF2B5EF4-FFF2-40B4-BE49-F238E27FC236}">
                  <a16:creationId xmlns:a16="http://schemas.microsoft.com/office/drawing/2014/main" id="{64C74253-A3F3-5A10-55D0-9ACD0A3B0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747" y="4094925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Kép 21">
              <a:extLst>
                <a:ext uri="{FF2B5EF4-FFF2-40B4-BE49-F238E27FC236}">
                  <a16:creationId xmlns:a16="http://schemas.microsoft.com/office/drawing/2014/main" id="{7257D49A-636E-2376-720E-E0D85D37B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38" y="2486325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5F338978-EDAF-4606-3A7A-EF6E0A5B4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825" y="4414190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b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Firebase</a:t>
            </a:r>
            <a:endParaRPr lang="hu-HU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CD3AB0FF-A6F9-72EF-AAA2-7B84789ED724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206240" y="4520682"/>
            <a:ext cx="1573507" cy="547712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Kép 11" descr="A képen Grafika, Betűtípus, Grafikus tervezés, embléma látható&#10;&#10;Automatikusan generált leírás">
            <a:extLst>
              <a:ext uri="{FF2B5EF4-FFF2-40B4-BE49-F238E27FC236}">
                <a16:creationId xmlns:a16="http://schemas.microsoft.com/office/drawing/2014/main" id="{F8A1CF3E-5244-AA1E-3F81-52E9AD81BA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3" b="24001"/>
          <a:stretch/>
        </p:blipFill>
        <p:spPr>
          <a:xfrm>
            <a:off x="2917834" y="4682500"/>
            <a:ext cx="1220804" cy="4794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2" descr="Brand guidelines | Android Open Source Project">
            <a:extLst>
              <a:ext uri="{FF2B5EF4-FFF2-40B4-BE49-F238E27FC236}">
                <a16:creationId xmlns:a16="http://schemas.microsoft.com/office/drawing/2014/main" id="{2D840CA2-C319-DA46-8737-350838D18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42" y="2841915"/>
            <a:ext cx="1343121" cy="71947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D09A22E7-D074-4CE7-9C0B-7FFDCB4D1ACB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7" name="Kép 1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5D1A5B79-5D55-4BED-B515-1C5300569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8" name="Szövegdoboz 17">
              <a:extLst>
                <a:ext uri="{FF2B5EF4-FFF2-40B4-BE49-F238E27FC236}">
                  <a16:creationId xmlns:a16="http://schemas.microsoft.com/office/drawing/2014/main" id="{8BE8DCFF-B73F-4E15-ABD9-A3EF04B8A6A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456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zövegdoboz 77">
            <a:extLst>
              <a:ext uri="{FF2B5EF4-FFF2-40B4-BE49-F238E27FC236}">
                <a16:creationId xmlns:a16="http://schemas.microsoft.com/office/drawing/2014/main" id="{E28F8F56-954F-6E94-09C4-490F3C639AE2}"/>
              </a:ext>
            </a:extLst>
          </p:cNvPr>
          <p:cNvSpPr txBox="1"/>
          <p:nvPr/>
        </p:nvSpPr>
        <p:spPr>
          <a:xfrm>
            <a:off x="1729746" y="2585402"/>
            <a:ext cx="2670333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400" b="1" cap="all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WEBes</a:t>
            </a:r>
            <a:br>
              <a:rPr lang="hu-HU" sz="4400" b="1" cap="all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4400" b="1" cap="all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FELÜLET</a:t>
            </a:r>
          </a:p>
        </p:txBody>
      </p:sp>
      <p:grpSp>
        <p:nvGrpSpPr>
          <p:cNvPr id="55" name="Csoportba foglalás 54">
            <a:extLst>
              <a:ext uri="{FF2B5EF4-FFF2-40B4-BE49-F238E27FC236}">
                <a16:creationId xmlns:a16="http://schemas.microsoft.com/office/drawing/2014/main" id="{65B2DA4D-B52F-5A2E-EB2F-A1025DD14EE9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726635" y="1592611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728809" y="1592611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D73D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641792" y="1594920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6A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726635" y="3463444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9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641792" y="3463444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9B1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938" y="2301264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818" y="2207402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51500" y="3886246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947" y="3865759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4" name="Picture 2">
            <a:extLst>
              <a:ext uri="{FF2B5EF4-FFF2-40B4-BE49-F238E27FC236}">
                <a16:creationId xmlns:a16="http://schemas.microsoft.com/office/drawing/2014/main" id="{CAAFE42F-AE7F-FC77-85AE-4C613086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2064" y="2974987"/>
            <a:ext cx="986399" cy="9769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2D00586A-6410-4A99-B3C2-4523B759AE49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7" name="Kép 1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9C8F95F-D739-45B9-B042-47130E925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8" name="Szövegdoboz 17">
              <a:extLst>
                <a:ext uri="{FF2B5EF4-FFF2-40B4-BE49-F238E27FC236}">
                  <a16:creationId xmlns:a16="http://schemas.microsoft.com/office/drawing/2014/main" id="{2455D1F1-57E5-412C-89D6-E57EDEF73E90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661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7451B727-FBB5-D1F0-7DD0-99E425EAAC38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726635" y="1592611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728809" y="1592611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D73D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641792" y="1594920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726635" y="3463444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641792" y="3463444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938" y="2301264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818" y="2207402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51500" y="3886246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947" y="3865759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A40514D4-1B0D-FC8A-444B-F6FE4739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8573" y="1795177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Javascript</a:t>
            </a:r>
            <a:endParaRPr lang="hu-HU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EAA03F65-E43E-CDFB-E4BA-6EE694B32222}"/>
              </a:ext>
            </a:extLst>
          </p:cNvPr>
          <p:cNvCxnSpPr>
            <a:cxnSpLocks/>
          </p:cNvCxnSpPr>
          <p:nvPr/>
        </p:nvCxnSpPr>
        <p:spPr>
          <a:xfrm>
            <a:off x="3662766" y="2512849"/>
            <a:ext cx="1487925" cy="93191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66FCDBD0-0C24-78D1-4467-97F77644A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2064" y="2974987"/>
            <a:ext cx="986399" cy="9769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E9495780-0873-4146-878C-036BA09D60CE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E2DD859A-6F10-41BE-88DD-CBD7758CE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DCE4A0D9-6C27-4AE1-A95A-C81D38D0E035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911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D8949112-462D-1AD8-19F7-3AC7EA4A0932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507179" y="1629187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509353" y="1629187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422336" y="1631496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6A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507179" y="3500020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422336" y="3500020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1482" y="2337840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3362" y="2243978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32044" y="3922822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491" y="3902335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719513FC-23DF-FD83-8D49-E0D81DBEF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8687" y="1717708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HTML</a:t>
            </a:r>
            <a:endParaRPr lang="hu-HU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BE75CA2F-9888-879B-4D6C-61C19CFDDEF2}"/>
              </a:ext>
            </a:extLst>
          </p:cNvPr>
          <p:cNvCxnSpPr>
            <a:cxnSpLocks/>
          </p:cNvCxnSpPr>
          <p:nvPr/>
        </p:nvCxnSpPr>
        <p:spPr>
          <a:xfrm flipV="1">
            <a:off x="7841138" y="2385148"/>
            <a:ext cx="1433457" cy="358052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C748FAA9-B807-5BC6-BC1B-175B50621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2064" y="2974987"/>
            <a:ext cx="986399" cy="9769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6FDF88EB-B4C1-48A4-AE1F-274EF199F0CC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42D189E5-B27C-4315-B0FC-AFD4CCB58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8A855F58-0381-4B2B-90E3-2D11379CAE01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646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05EFFEC6-58BE-0557-46F8-4D2C40E355B6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726635" y="1592611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728809" y="1592611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641792" y="1594920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726635" y="3463444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9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641792" y="3463444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938" y="2301264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818" y="2207402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51500" y="3886246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947" y="3865759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29806722-2447-8C69-3717-6C44948DC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985" y="4062319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Bootstrap</a:t>
            </a:r>
            <a:endParaRPr lang="hu-HU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B67FD334-3D79-4B0A-2411-254661509B33}"/>
              </a:ext>
            </a:extLst>
          </p:cNvPr>
          <p:cNvCxnSpPr>
            <a:cxnSpLocks/>
          </p:cNvCxnSpPr>
          <p:nvPr/>
        </p:nvCxnSpPr>
        <p:spPr>
          <a:xfrm flipV="1">
            <a:off x="3340547" y="4297680"/>
            <a:ext cx="1716085" cy="432079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93C03DF5-733A-45ED-D4E7-42BF0392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2064" y="2974987"/>
            <a:ext cx="986399" cy="9769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6EEB8B16-6A49-4650-90F0-3CAC92B83E99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B566E97-1D59-4065-BB5F-57915F538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BF609B27-67FA-4985-B54A-C697A888122A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76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BF91A640-0461-BCB3-5BA0-913AC9A1D79B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516239" y="1466727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518413" y="1466727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431396" y="1469036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516239" y="3337560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431396" y="3337560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9B1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0542" y="2175380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2422" y="2081518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41104" y="3760362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551" y="3739875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EC71BDC4-95D3-86FC-F292-3221BED272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0146" y="2849103"/>
              <a:ext cx="986399" cy="976914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393EF8E4-779D-F7CA-75F4-B24BDEFE1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0510" y="4217703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b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Firebase</a:t>
            </a:r>
            <a:endParaRPr lang="hu-HU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804A070D-87D5-4C49-119D-C07F5028FEBF}"/>
              </a:ext>
            </a:extLst>
          </p:cNvPr>
          <p:cNvCxnSpPr>
            <a:cxnSpLocks/>
          </p:cNvCxnSpPr>
          <p:nvPr/>
        </p:nvCxnSpPr>
        <p:spPr>
          <a:xfrm flipH="1" flipV="1">
            <a:off x="7833469" y="4370777"/>
            <a:ext cx="1115349" cy="442757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Kép 3" descr="A képen Grafika, Betűtípus, Grafikus tervezés, embléma látható&#10;&#10;Automatikusan generált leírás">
            <a:extLst>
              <a:ext uri="{FF2B5EF4-FFF2-40B4-BE49-F238E27FC236}">
                <a16:creationId xmlns:a16="http://schemas.microsoft.com/office/drawing/2014/main" id="{E42A3E15-0A2E-8F85-CD86-09315570C9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3" b="24001"/>
          <a:stretch/>
        </p:blipFill>
        <p:spPr>
          <a:xfrm>
            <a:off x="9005519" y="4486013"/>
            <a:ext cx="1220804" cy="4794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48E9AA5C-5C72-4969-8CBD-A4202E9E218F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20" name="Kép 19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86CFB87D-3743-460C-A941-285068269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1" name="Szövegdoboz 20">
              <a:extLst>
                <a:ext uri="{FF2B5EF4-FFF2-40B4-BE49-F238E27FC236}">
                  <a16:creationId xmlns:a16="http://schemas.microsoft.com/office/drawing/2014/main" id="{B12E885B-B785-4804-BED1-75A4BCA22F83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195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1A3D87-C2EE-42B7-8662-C884A06E8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659" y="1220478"/>
            <a:ext cx="10515600" cy="776858"/>
          </a:xfrm>
        </p:spPr>
        <p:txBody>
          <a:bodyPr>
            <a:normAutofit/>
          </a:bodyPr>
          <a:lstStyle/>
          <a:p>
            <a:pPr algn="ctr"/>
            <a:r>
              <a:rPr lang="hu-HU" sz="2900" b="1" cap="all" spc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Csapaton  belüli  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B080579-06D6-4026-AE34-8C5A23B73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898" y="2089761"/>
            <a:ext cx="9528541" cy="3547761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23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Magyarcsik</a:t>
            </a:r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3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Dávid</a:t>
            </a:r>
            <a:r>
              <a:rPr lang="hu-HU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hu-HU" sz="2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 Design &amp; Frontend</a:t>
            </a:r>
          </a:p>
          <a:p>
            <a:pPr marL="0" indent="0"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Nagy </a:t>
            </a:r>
            <a:r>
              <a:rPr lang="en-US" sz="23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Balázs</a:t>
            </a:r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3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Levente</a:t>
            </a:r>
            <a:r>
              <a:rPr lang="hu-HU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hu-HU" sz="2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– Webes felület, Android Frontend</a:t>
            </a:r>
          </a:p>
          <a:p>
            <a:pPr marL="0" indent="0"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23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Tóth</a:t>
            </a:r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3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Dávid</a:t>
            </a:r>
            <a:r>
              <a:rPr lang="hu-HU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hu-HU" sz="2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 Backend &amp; Adatbázis</a:t>
            </a:r>
          </a:p>
          <a:p>
            <a:pPr marL="0" indent="0"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23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Török</a:t>
            </a:r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3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Zsombor</a:t>
            </a:r>
            <a:r>
              <a:rPr lang="hu-HU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hu-HU" sz="2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 Backend &amp; Adatbázis</a:t>
            </a:r>
          </a:p>
          <a:p>
            <a:pPr marL="0" indent="0"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23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Varga</a:t>
            </a:r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3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Györk</a:t>
            </a:r>
            <a:r>
              <a:rPr lang="hu-HU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hu-HU" sz="2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– Webes felület, Android Frontend</a:t>
            </a:r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35F7B21B-43F9-46F2-9D0E-FAFE7B5AC322}"/>
              </a:ext>
            </a:extLst>
          </p:cNvPr>
          <p:cNvGrpSpPr/>
          <p:nvPr/>
        </p:nvGrpSpPr>
        <p:grpSpPr>
          <a:xfrm>
            <a:off x="1906654" y="360626"/>
            <a:ext cx="9178785" cy="1038613"/>
            <a:chOff x="2040822" y="557211"/>
            <a:chExt cx="9178785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FB9845F4-5A81-4F00-AA00-C064C9F88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9" name="Szövegdoboz 18">
              <a:extLst>
                <a:ext uri="{FF2B5EF4-FFF2-40B4-BE49-F238E27FC236}">
                  <a16:creationId xmlns:a16="http://schemas.microsoft.com/office/drawing/2014/main" id="{8971E3D2-04C3-4EB0-B63B-01251AEDB5DB}"/>
                </a:ext>
              </a:extLst>
            </p:cNvPr>
            <p:cNvSpPr txBox="1"/>
            <p:nvPr/>
          </p:nvSpPr>
          <p:spPr>
            <a:xfrm>
              <a:off x="5437551" y="840635"/>
              <a:ext cx="5782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400" i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400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400" i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pic>
        <p:nvPicPr>
          <p:cNvPr id="7" name="Kép 6">
            <a:extLst>
              <a:ext uri="{FF2B5EF4-FFF2-40B4-BE49-F238E27FC236}">
                <a16:creationId xmlns:a16="http://schemas.microsoft.com/office/drawing/2014/main" id="{21DE5168-0E1D-449B-A433-10D02268DF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906" y="3370708"/>
            <a:ext cx="504000" cy="50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51DC15F-9231-41A3-A2EA-B22F1B32F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668" y="3370708"/>
            <a:ext cx="504000" cy="50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8A2622E4-EAFA-4313-9EED-0C1F23CBA0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18" y="4081331"/>
            <a:ext cx="504000" cy="50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6A410600-6E4C-47C1-B63B-A099DD5AD1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18" y="4083247"/>
            <a:ext cx="504000" cy="50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6" name="Picture 4" descr="Fájl:Adobe Illustrator CC icon.svg – Wikipédia">
            <a:extLst>
              <a:ext uri="{FF2B5EF4-FFF2-40B4-BE49-F238E27FC236}">
                <a16:creationId xmlns:a16="http://schemas.microsoft.com/office/drawing/2014/main" id="{3E58A346-6959-4F84-9EB7-638EAADE4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160" y="2031916"/>
            <a:ext cx="504000" cy="49120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Ábra 5">
            <a:extLst>
              <a:ext uri="{FF2B5EF4-FFF2-40B4-BE49-F238E27FC236}">
                <a16:creationId xmlns:a16="http://schemas.microsoft.com/office/drawing/2014/main" id="{3CA125F6-590C-45E3-8D79-120D6D1047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4912" y="4826473"/>
            <a:ext cx="504000" cy="50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" descr="Logo Html Html5 - Free image on Pixabay">
            <a:extLst>
              <a:ext uri="{FF2B5EF4-FFF2-40B4-BE49-F238E27FC236}">
                <a16:creationId xmlns:a16="http://schemas.microsoft.com/office/drawing/2014/main" id="{A5E7D9DE-CBDA-4519-8156-F02B52488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557" y="2022365"/>
            <a:ext cx="504000" cy="504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A4460D97-CAE3-4D58-9DA4-E7F1C29D5F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752" y="2022365"/>
            <a:ext cx="504000" cy="50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" descr="Logo Html Html5 - Free image on Pixabay">
            <a:extLst>
              <a:ext uri="{FF2B5EF4-FFF2-40B4-BE49-F238E27FC236}">
                <a16:creationId xmlns:a16="http://schemas.microsoft.com/office/drawing/2014/main" id="{EA3310FC-9AE2-4C26-B153-4B9812278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421" y="2697545"/>
            <a:ext cx="504000" cy="504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ogo Html Html5 - Free image on Pixabay">
            <a:extLst>
              <a:ext uri="{FF2B5EF4-FFF2-40B4-BE49-F238E27FC236}">
                <a16:creationId xmlns:a16="http://schemas.microsoft.com/office/drawing/2014/main" id="{A67F5147-F097-414F-88D1-09814B1C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313" y="4826473"/>
            <a:ext cx="504000" cy="504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40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CBD58DB1-2115-3D60-5A8C-1D951F28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7409"/>
            <a:ext cx="12461131" cy="13418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u-HU" sz="3600" b="1" cap="all" spc="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Kapcsolattartás a csapaton belül</a:t>
            </a:r>
          </a:p>
        </p:txBody>
      </p:sp>
      <p:pic>
        <p:nvPicPr>
          <p:cNvPr id="18" name="Tartalom helye 17" descr="A képen Betűtípus, Grafika, képernyőkép, embléma látható&#10;&#10;Automatikusan generált leírás">
            <a:extLst>
              <a:ext uri="{FF2B5EF4-FFF2-40B4-BE49-F238E27FC236}">
                <a16:creationId xmlns:a16="http://schemas.microsoft.com/office/drawing/2014/main" id="{1ED5A8F7-25F2-C65A-7074-176112CA5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08"/>
          <a:stretch/>
        </p:blipFill>
        <p:spPr>
          <a:xfrm>
            <a:off x="3423417" y="2733630"/>
            <a:ext cx="1622772" cy="140466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Kép 19" descr="A képen fekete, sötétség látható&#10;&#10;Automatikusan generált leírás">
            <a:extLst>
              <a:ext uri="{FF2B5EF4-FFF2-40B4-BE49-F238E27FC236}">
                <a16:creationId xmlns:a16="http://schemas.microsoft.com/office/drawing/2014/main" id="{CD7DB6EC-6FA4-E372-5900-8A3F185CD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56802"/>
            <a:ext cx="4018743" cy="2260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Tartalom helye 17" descr="A képen Betűtípus, Grafika, képernyőkép, embléma látható&#10;&#10;Automatikusan generált leírás">
            <a:extLst>
              <a:ext uri="{FF2B5EF4-FFF2-40B4-BE49-F238E27FC236}">
                <a16:creationId xmlns:a16="http://schemas.microsoft.com/office/drawing/2014/main" id="{7D71400A-A1DB-2C8C-6208-2E591982A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7"/>
          <a:stretch/>
        </p:blipFill>
        <p:spPr>
          <a:xfrm>
            <a:off x="2853110" y="4233290"/>
            <a:ext cx="2513120" cy="6910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90A831BA-D23B-9C83-6F2B-FE4C403155A0}"/>
              </a:ext>
            </a:extLst>
          </p:cNvPr>
          <p:cNvGrpSpPr/>
          <p:nvPr/>
        </p:nvGrpSpPr>
        <p:grpSpPr>
          <a:xfrm>
            <a:off x="1858016" y="535744"/>
            <a:ext cx="9178785" cy="1038613"/>
            <a:chOff x="2040822" y="557211"/>
            <a:chExt cx="9178785" cy="1038613"/>
          </a:xfrm>
        </p:grpSpPr>
        <p:pic>
          <p:nvPicPr>
            <p:cNvPr id="3" name="Kép 2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F4EA0190-A5D4-5DA2-F21A-2E7855D59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88E0D9C3-DE9A-5CD9-B7C7-B26E97FB5CBA}"/>
                </a:ext>
              </a:extLst>
            </p:cNvPr>
            <p:cNvSpPr txBox="1"/>
            <p:nvPr/>
          </p:nvSpPr>
          <p:spPr>
            <a:xfrm>
              <a:off x="5437551" y="840635"/>
              <a:ext cx="5782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4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4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440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2806" y="0"/>
            <a:ext cx="9466385" cy="6857577"/>
          </a:xfrm>
        </p:spPr>
      </p:pic>
    </p:spTree>
    <p:extLst>
      <p:ext uri="{BB962C8B-B14F-4D97-AF65-F5344CB8AC3E}">
        <p14:creationId xmlns:p14="http://schemas.microsoft.com/office/powerpoint/2010/main" val="27513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39253CA1-36CC-CE4F-0CE0-B5FB288936FE}"/>
              </a:ext>
            </a:extLst>
          </p:cNvPr>
          <p:cNvGrpSpPr/>
          <p:nvPr/>
        </p:nvGrpSpPr>
        <p:grpSpPr>
          <a:xfrm>
            <a:off x="2100085" y="4642480"/>
            <a:ext cx="9178785" cy="1038613"/>
            <a:chOff x="2040822" y="557211"/>
            <a:chExt cx="9178785" cy="1038613"/>
          </a:xfrm>
        </p:grpSpPr>
        <p:pic>
          <p:nvPicPr>
            <p:cNvPr id="16" name="Kép 15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09083C4C-CF9A-9569-8A13-8E930587E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3" name="Szövegdoboz 22">
              <a:extLst>
                <a:ext uri="{FF2B5EF4-FFF2-40B4-BE49-F238E27FC236}">
                  <a16:creationId xmlns:a16="http://schemas.microsoft.com/office/drawing/2014/main" id="{D0315201-769F-8E00-AF2F-988708AC8E81}"/>
                </a:ext>
              </a:extLst>
            </p:cNvPr>
            <p:cNvSpPr txBox="1"/>
            <p:nvPr/>
          </p:nvSpPr>
          <p:spPr>
            <a:xfrm>
              <a:off x="5437551" y="840635"/>
              <a:ext cx="5782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400" i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400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400" i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17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39253CA1-36CC-CE4F-0CE0-B5FB288936FE}"/>
              </a:ext>
            </a:extLst>
          </p:cNvPr>
          <p:cNvGrpSpPr/>
          <p:nvPr/>
        </p:nvGrpSpPr>
        <p:grpSpPr>
          <a:xfrm>
            <a:off x="757060" y="4880606"/>
            <a:ext cx="8788260" cy="943536"/>
            <a:chOff x="2431347" y="585787"/>
            <a:chExt cx="8788260" cy="943536"/>
          </a:xfrm>
        </p:grpSpPr>
        <p:pic>
          <p:nvPicPr>
            <p:cNvPr id="16" name="Kép 15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09083C4C-CF9A-9569-8A13-8E930587E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1347" y="585787"/>
              <a:ext cx="3396729" cy="943536"/>
            </a:xfrm>
            <a:prstGeom prst="rect">
              <a:avLst/>
            </a:prstGeom>
          </p:spPr>
        </p:pic>
        <p:sp>
          <p:nvSpPr>
            <p:cNvPr id="23" name="Szövegdoboz 22">
              <a:extLst>
                <a:ext uri="{FF2B5EF4-FFF2-40B4-BE49-F238E27FC236}">
                  <a16:creationId xmlns:a16="http://schemas.microsoft.com/office/drawing/2014/main" id="{D0315201-769F-8E00-AF2F-988708AC8E81}"/>
                </a:ext>
              </a:extLst>
            </p:cNvPr>
            <p:cNvSpPr txBox="1"/>
            <p:nvPr/>
          </p:nvSpPr>
          <p:spPr>
            <a:xfrm>
              <a:off x="5437551" y="840635"/>
              <a:ext cx="5782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000" i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000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000" i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72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2">
            <a:extLst>
              <a:ext uri="{FF2B5EF4-FFF2-40B4-BE49-F238E27FC236}">
                <a16:creationId xmlns:a16="http://schemas.microsoft.com/office/drawing/2014/main" id="{E751F413-4808-10A1-028C-99E7D9258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805" y="1645651"/>
            <a:ext cx="9421801" cy="3972634"/>
          </a:xfrm>
        </p:spPr>
        <p:txBody>
          <a:bodyPr>
            <a:normAutofit/>
          </a:bodyPr>
          <a:lstStyle/>
          <a:p>
            <a:pPr marL="0" indent="0" algn="ctr">
              <a:spcAft>
                <a:spcPts val="2400"/>
              </a:spcAft>
              <a:buNone/>
            </a:pPr>
            <a:r>
              <a:rPr lang="hu-HU" sz="3600" b="1" cap="all" spc="5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Célközönség</a:t>
            </a:r>
            <a:endParaRPr lang="hu-HU" sz="32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176213" indent="0">
              <a:spcBef>
                <a:spcPts val="5400"/>
              </a:spcBef>
              <a:buNone/>
            </a:pPr>
            <a:r>
              <a:rPr lang="hu-HU" sz="3600" b="1" cap="small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tanulók</a:t>
            </a:r>
            <a:r>
              <a:rPr lang="hu-HU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</a:p>
          <a:p>
            <a:pPr marL="176213" indent="0">
              <a:buNone/>
            </a:pPr>
            <a:r>
              <a:rPr lang="hu-HU" sz="2000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(általános iskolások, gimnazisták, egyetemisták)</a:t>
            </a:r>
          </a:p>
        </p:txBody>
      </p:sp>
      <p:pic>
        <p:nvPicPr>
          <p:cNvPr id="3" name="Kép 2" descr="A képen ruházat, személy, táncolás, Tánc látható&#10;&#10;Automatikusan generált leírás">
            <a:extLst>
              <a:ext uri="{FF2B5EF4-FFF2-40B4-BE49-F238E27FC236}">
                <a16:creationId xmlns:a16="http://schemas.microsoft.com/office/drawing/2014/main" id="{71AF31A4-A1DC-E33E-3AAC-B7259562B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838" y="1777745"/>
            <a:ext cx="3787786" cy="37877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D2542746-3A4B-8EB5-6DA3-1876DA819E94}"/>
              </a:ext>
            </a:extLst>
          </p:cNvPr>
          <p:cNvGrpSpPr/>
          <p:nvPr/>
        </p:nvGrpSpPr>
        <p:grpSpPr>
          <a:xfrm>
            <a:off x="1858016" y="535744"/>
            <a:ext cx="9178785" cy="1038613"/>
            <a:chOff x="2040822" y="557211"/>
            <a:chExt cx="9178785" cy="1038613"/>
          </a:xfrm>
        </p:grpSpPr>
        <p:pic>
          <p:nvPicPr>
            <p:cNvPr id="6" name="Kép 5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C12C32-86ED-0021-9F64-DDA0CCDD3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1D2D1713-1DA8-DC7E-56D1-3BBCA3C2063A}"/>
                </a:ext>
              </a:extLst>
            </p:cNvPr>
            <p:cNvSpPr txBox="1"/>
            <p:nvPr/>
          </p:nvSpPr>
          <p:spPr>
            <a:xfrm>
              <a:off x="5437551" y="840635"/>
              <a:ext cx="5782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4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4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472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A0B854-C5C4-223C-EEE6-75225C846A66}"/>
              </a:ext>
            </a:extLst>
          </p:cNvPr>
          <p:cNvSpPr txBox="1">
            <a:spLocks/>
          </p:cNvSpPr>
          <p:nvPr/>
        </p:nvSpPr>
        <p:spPr>
          <a:xfrm>
            <a:off x="2430461" y="980831"/>
            <a:ext cx="7496334" cy="2362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cap="all" spc="5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Köszönjük</a:t>
            </a:r>
            <a:r>
              <a:rPr lang="en-US" b="1" cap="all" spc="5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hu-HU" b="1" cap="all" spc="5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 FIGYELMET!</a:t>
            </a:r>
            <a:endParaRPr lang="hu-HU" cap="all" spc="5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0B0E9B9-5A24-B953-5658-353D32BBEF2E}"/>
              </a:ext>
            </a:extLst>
          </p:cNvPr>
          <p:cNvSpPr txBox="1"/>
          <p:nvPr/>
        </p:nvSpPr>
        <p:spPr>
          <a:xfrm>
            <a:off x="8080010" y="5284121"/>
            <a:ext cx="348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202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.1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11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– </a:t>
            </a:r>
            <a:r>
              <a:rPr lang="en-US" i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Dusza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Workshop</a:t>
            </a:r>
            <a:endParaRPr lang="hu-HU" i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Szöveg helye 2">
            <a:extLst>
              <a:ext uri="{FF2B5EF4-FFF2-40B4-BE49-F238E27FC236}">
                <a16:creationId xmlns:a16="http://schemas.microsoft.com/office/drawing/2014/main" id="{A0E5D8F3-71BA-82A4-B3DB-C8D9F1C7942A}"/>
              </a:ext>
            </a:extLst>
          </p:cNvPr>
          <p:cNvSpPr txBox="1">
            <a:spLocks/>
          </p:cNvSpPr>
          <p:nvPr/>
        </p:nvSpPr>
        <p:spPr>
          <a:xfrm>
            <a:off x="1014749" y="4176922"/>
            <a:ext cx="2573339" cy="14899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Magyarcsik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Nagy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Balázs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Levente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Tóth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Török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Zsombor</a:t>
            </a:r>
            <a:endParaRPr lang="hu-HU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hu-HU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Varga 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Györk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Kép 9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8ABA2C1D-63AE-F734-8DD1-6B22F175D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414" y="4695996"/>
            <a:ext cx="2988762" cy="830212"/>
          </a:xfrm>
          <a:prstGeom prst="rect">
            <a:avLst/>
          </a:prstGeom>
        </p:spPr>
      </p:pic>
      <p:pic>
        <p:nvPicPr>
          <p:cNvPr id="12" name="Kép 11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C6F0F227-DEC1-A17C-0B23-601803545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372" y="3429000"/>
            <a:ext cx="2801255" cy="280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0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76519" y="-6084624"/>
            <a:ext cx="27329990" cy="19798214"/>
          </a:xfrm>
        </p:spPr>
      </p:pic>
    </p:spTree>
    <p:extLst>
      <p:ext uri="{BB962C8B-B14F-4D97-AF65-F5344CB8AC3E}">
        <p14:creationId xmlns:p14="http://schemas.microsoft.com/office/powerpoint/2010/main" val="2497191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7113" y="-11949243"/>
            <a:ext cx="30653539" cy="22205838"/>
          </a:xfrm>
        </p:spPr>
      </p:pic>
    </p:spTree>
    <p:extLst>
      <p:ext uri="{BB962C8B-B14F-4D97-AF65-F5344CB8AC3E}">
        <p14:creationId xmlns:p14="http://schemas.microsoft.com/office/powerpoint/2010/main" val="2343493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00149" y="-11859596"/>
            <a:ext cx="30653539" cy="22205838"/>
          </a:xfrm>
        </p:spPr>
      </p:pic>
    </p:spTree>
    <p:extLst>
      <p:ext uri="{BB962C8B-B14F-4D97-AF65-F5344CB8AC3E}">
        <p14:creationId xmlns:p14="http://schemas.microsoft.com/office/powerpoint/2010/main" val="135575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B10F3F-58A4-4529-9565-9466B16C0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625" y="1850308"/>
            <a:ext cx="4936940" cy="19070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Projektünk egy </a:t>
            </a:r>
            <a:r>
              <a:rPr lang="hu-HU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iskolai tervező alkalmazás</a:t>
            </a:r>
            <a:r>
              <a:rPr lang="hu-HU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melyben a felhasználó rögzíthet</a:t>
            </a:r>
          </a:p>
        </p:txBody>
      </p:sp>
      <p:sp>
        <p:nvSpPr>
          <p:cNvPr id="4" name="Hatszög 3">
            <a:extLst>
              <a:ext uri="{FF2B5EF4-FFF2-40B4-BE49-F238E27FC236}">
                <a16:creationId xmlns:a16="http://schemas.microsoft.com/office/drawing/2014/main" id="{CA6F0DEA-2633-29DA-4112-A8949862FCEE}"/>
              </a:ext>
            </a:extLst>
          </p:cNvPr>
          <p:cNvSpPr/>
          <p:nvPr/>
        </p:nvSpPr>
        <p:spPr>
          <a:xfrm rot="16200000">
            <a:off x="6588642" y="3372975"/>
            <a:ext cx="1369829" cy="1199864"/>
          </a:xfrm>
          <a:prstGeom prst="hexagon">
            <a:avLst/>
          </a:prstGeom>
          <a:solidFill>
            <a:srgbClr val="4868F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latin typeface="Century Gothic" panose="020B0502020202020204" pitchFamily="34" charset="0"/>
            </a:endParaRPr>
          </a:p>
        </p:txBody>
      </p:sp>
      <p:sp>
        <p:nvSpPr>
          <p:cNvPr id="6" name="Hatszög 5">
            <a:extLst>
              <a:ext uri="{FF2B5EF4-FFF2-40B4-BE49-F238E27FC236}">
                <a16:creationId xmlns:a16="http://schemas.microsoft.com/office/drawing/2014/main" id="{53EFD42E-7B55-9109-DD14-6B292EDC1706}"/>
              </a:ext>
            </a:extLst>
          </p:cNvPr>
          <p:cNvSpPr/>
          <p:nvPr/>
        </p:nvSpPr>
        <p:spPr>
          <a:xfrm rot="16200000">
            <a:off x="7232876" y="2237921"/>
            <a:ext cx="1369829" cy="1199864"/>
          </a:xfrm>
          <a:prstGeom prst="hexagon">
            <a:avLst/>
          </a:prstGeom>
          <a:solidFill>
            <a:srgbClr val="A846D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7" name="Hatszög 6">
            <a:extLst>
              <a:ext uri="{FF2B5EF4-FFF2-40B4-BE49-F238E27FC236}">
                <a16:creationId xmlns:a16="http://schemas.microsoft.com/office/drawing/2014/main" id="{66D27698-298C-F82F-98A0-2F3A40FDBA68}"/>
              </a:ext>
            </a:extLst>
          </p:cNvPr>
          <p:cNvSpPr/>
          <p:nvPr/>
        </p:nvSpPr>
        <p:spPr>
          <a:xfrm rot="16200000">
            <a:off x="9157243" y="3377734"/>
            <a:ext cx="1369829" cy="1199863"/>
          </a:xfrm>
          <a:prstGeom prst="hexagon">
            <a:avLst/>
          </a:prstGeom>
          <a:solidFill>
            <a:srgbClr val="9B17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Hatszög 8">
            <a:extLst>
              <a:ext uri="{FF2B5EF4-FFF2-40B4-BE49-F238E27FC236}">
                <a16:creationId xmlns:a16="http://schemas.microsoft.com/office/drawing/2014/main" id="{1B82FB4C-945D-EEAA-206D-3EB22503F98A}"/>
              </a:ext>
            </a:extLst>
          </p:cNvPr>
          <p:cNvSpPr/>
          <p:nvPr/>
        </p:nvSpPr>
        <p:spPr>
          <a:xfrm rot="16200000">
            <a:off x="8521346" y="2237921"/>
            <a:ext cx="1369829" cy="1199864"/>
          </a:xfrm>
          <a:prstGeom prst="hexagon">
            <a:avLst/>
          </a:prstGeom>
          <a:solidFill>
            <a:srgbClr val="1B99F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11D5BD83-DEF3-C733-F1A4-8860AF5C66C3}"/>
              </a:ext>
            </a:extLst>
          </p:cNvPr>
          <p:cNvSpPr txBox="1"/>
          <p:nvPr/>
        </p:nvSpPr>
        <p:spPr>
          <a:xfrm>
            <a:off x="6673624" y="3772850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Órarendet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0285AD7-FF4B-258A-9406-DA82B24EFA28}"/>
              </a:ext>
            </a:extLst>
          </p:cNvPr>
          <p:cNvSpPr txBox="1"/>
          <p:nvPr/>
        </p:nvSpPr>
        <p:spPr>
          <a:xfrm>
            <a:off x="9123765" y="3761165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Beadandót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E6A714F8-2955-C2F0-8AC3-D0AE733997E8}"/>
              </a:ext>
            </a:extLst>
          </p:cNvPr>
          <p:cNvSpPr txBox="1"/>
          <p:nvPr/>
        </p:nvSpPr>
        <p:spPr>
          <a:xfrm>
            <a:off x="7203837" y="2457552"/>
            <a:ext cx="1427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Házi</a:t>
            </a:r>
          </a:p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feladatokat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10C265C7-F5F8-30CD-5EB3-37513A7696DC}"/>
              </a:ext>
            </a:extLst>
          </p:cNvPr>
          <p:cNvSpPr txBox="1"/>
          <p:nvPr/>
        </p:nvSpPr>
        <p:spPr>
          <a:xfrm>
            <a:off x="8332583" y="2512492"/>
            <a:ext cx="171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Délutáni </a:t>
            </a:r>
          </a:p>
          <a:p>
            <a:pPr algn="ctr"/>
            <a:r>
              <a:rPr lang="hu-HU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teendőket</a:t>
            </a:r>
          </a:p>
        </p:txBody>
      </p:sp>
      <p:sp>
        <p:nvSpPr>
          <p:cNvPr id="14" name="Hatszög 13">
            <a:extLst>
              <a:ext uri="{FF2B5EF4-FFF2-40B4-BE49-F238E27FC236}">
                <a16:creationId xmlns:a16="http://schemas.microsoft.com/office/drawing/2014/main" id="{43195FB6-D158-4492-D11D-AA32DCF0A0D0}"/>
              </a:ext>
            </a:extLst>
          </p:cNvPr>
          <p:cNvSpPr/>
          <p:nvPr/>
        </p:nvSpPr>
        <p:spPr>
          <a:xfrm rot="16200000">
            <a:off x="7873991" y="3372974"/>
            <a:ext cx="1369829" cy="1199863"/>
          </a:xfrm>
          <a:prstGeom prst="hexagon">
            <a:avLst/>
          </a:prstGeom>
          <a:solidFill>
            <a:srgbClr val="674BF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22CDCF4B-F76A-2F0E-F945-539396A3CC69}"/>
              </a:ext>
            </a:extLst>
          </p:cNvPr>
          <p:cNvSpPr txBox="1"/>
          <p:nvPr/>
        </p:nvSpPr>
        <p:spPr>
          <a:xfrm>
            <a:off x="7844952" y="3761165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Dolgozatot</a:t>
            </a:r>
          </a:p>
        </p:txBody>
      </p:sp>
      <p:pic>
        <p:nvPicPr>
          <p:cNvPr id="21" name="Kép 20" descr="A képen Grafika, tervezés látható&#10;&#10;Automatikusan generált leírás">
            <a:extLst>
              <a:ext uri="{FF2B5EF4-FFF2-40B4-BE49-F238E27FC236}">
                <a16:creationId xmlns:a16="http://schemas.microsoft.com/office/drawing/2014/main" id="{4D9581DA-4DF9-EB43-B036-29328A0B126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67031">
            <a:off x="3323034" y="3034650"/>
            <a:ext cx="3012343" cy="3012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D61452E-30BC-46DE-8F51-42263E19AA49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3EC925CB-1C81-48D4-8E10-45557DE23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19799B77-073F-4655-82BA-DF858F6E5674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384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Csoportba foglalás 45">
            <a:extLst>
              <a:ext uri="{FF2B5EF4-FFF2-40B4-BE49-F238E27FC236}">
                <a16:creationId xmlns:a16="http://schemas.microsoft.com/office/drawing/2014/main" id="{ACCA7967-564D-A30A-7D97-CCE2ADAF3F71}"/>
              </a:ext>
            </a:extLst>
          </p:cNvPr>
          <p:cNvGrpSpPr/>
          <p:nvPr/>
        </p:nvGrpSpPr>
        <p:grpSpPr>
          <a:xfrm>
            <a:off x="1515711" y="94414"/>
            <a:ext cx="9160578" cy="1038613"/>
            <a:chOff x="2040822" y="557211"/>
            <a:chExt cx="9160578" cy="1038613"/>
          </a:xfrm>
        </p:grpSpPr>
        <p:pic>
          <p:nvPicPr>
            <p:cNvPr id="47" name="Kép 4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4ED4F5EC-CCBE-DA0D-F37D-5EA7B0EA0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48" name="Szövegdoboz 47">
              <a:extLst>
                <a:ext uri="{FF2B5EF4-FFF2-40B4-BE49-F238E27FC236}">
                  <a16:creationId xmlns:a16="http://schemas.microsoft.com/office/drawing/2014/main" id="{F38B33AD-D6BB-B37D-CEF1-4630800B862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pic>
        <p:nvPicPr>
          <p:cNvPr id="50" name="Kép 49" descr="A képen szöveg, képernyőkép, Betűtípus, szoftver látható&#10;&#10;Automatikusan generált leírás">
            <a:extLst>
              <a:ext uri="{FF2B5EF4-FFF2-40B4-BE49-F238E27FC236}">
                <a16:creationId xmlns:a16="http://schemas.microsoft.com/office/drawing/2014/main" id="{823A77E7-CB8A-62F6-0F6C-336CD276D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600" y="1044000"/>
            <a:ext cx="2430000" cy="540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52" name="Kép 51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5E65F74A-85D2-3F90-5887-A8FF5331E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600" y="1044000"/>
            <a:ext cx="2430000" cy="540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2610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Kép 31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3788C6AB-B696-E792-0DD2-C4B356B84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75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34" name="Kép 33" descr="A képen szöveg, képernyőkép, szám látható&#10;&#10;Automatikusan generált leírás">
            <a:extLst>
              <a:ext uri="{FF2B5EF4-FFF2-40B4-BE49-F238E27FC236}">
                <a16:creationId xmlns:a16="http://schemas.microsoft.com/office/drawing/2014/main" id="{B0B7266E-0821-CA5E-9F2B-071090831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01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36" name="Kép 35" descr="A képen szöveg, képernyőkép, szoftver, Weblap látható&#10;&#10;Automatikusan generált leírás">
            <a:extLst>
              <a:ext uri="{FF2B5EF4-FFF2-40B4-BE49-F238E27FC236}">
                <a16:creationId xmlns:a16="http://schemas.microsoft.com/office/drawing/2014/main" id="{BD954FF7-4C9A-62EF-4ADD-FC76149B7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127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38" name="Kép 37" descr="A képen szöveg, képernyőkép, szám, szoftver látható&#10;&#10;Automatikusan generált leírás">
            <a:extLst>
              <a:ext uri="{FF2B5EF4-FFF2-40B4-BE49-F238E27FC236}">
                <a16:creationId xmlns:a16="http://schemas.microsoft.com/office/drawing/2014/main" id="{819ACB01-8CA4-1BED-FCA4-3FB579E38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649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40" name="Kép 39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61CFCA00-B75A-89AD-A33A-1B2CD83CCB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23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grpSp>
        <p:nvGrpSpPr>
          <p:cNvPr id="46" name="Csoportba foglalás 45">
            <a:extLst>
              <a:ext uri="{FF2B5EF4-FFF2-40B4-BE49-F238E27FC236}">
                <a16:creationId xmlns:a16="http://schemas.microsoft.com/office/drawing/2014/main" id="{ACCA7967-564D-A30A-7D97-CCE2ADAF3F71}"/>
              </a:ext>
            </a:extLst>
          </p:cNvPr>
          <p:cNvGrpSpPr/>
          <p:nvPr/>
        </p:nvGrpSpPr>
        <p:grpSpPr>
          <a:xfrm>
            <a:off x="1515711" y="94414"/>
            <a:ext cx="9160578" cy="1038613"/>
            <a:chOff x="2040822" y="557211"/>
            <a:chExt cx="9160578" cy="1038613"/>
          </a:xfrm>
        </p:grpSpPr>
        <p:pic>
          <p:nvPicPr>
            <p:cNvPr id="47" name="Kép 4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4ED4F5EC-CCBE-DA0D-F37D-5EA7B0EA0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48" name="Szövegdoboz 47">
              <a:extLst>
                <a:ext uri="{FF2B5EF4-FFF2-40B4-BE49-F238E27FC236}">
                  <a16:creationId xmlns:a16="http://schemas.microsoft.com/office/drawing/2014/main" id="{F38B33AD-D6BB-B37D-CEF1-4630800B862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63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Csoportba foglalás 75">
            <a:extLst>
              <a:ext uri="{FF2B5EF4-FFF2-40B4-BE49-F238E27FC236}">
                <a16:creationId xmlns:a16="http://schemas.microsoft.com/office/drawing/2014/main" id="{EEBEB9FA-4725-166D-52CF-8223B31336D2}"/>
              </a:ext>
            </a:extLst>
          </p:cNvPr>
          <p:cNvGrpSpPr/>
          <p:nvPr/>
        </p:nvGrpSpPr>
        <p:grpSpPr>
          <a:xfrm>
            <a:off x="4382100" y="1606747"/>
            <a:ext cx="3654069" cy="3654066"/>
            <a:chOff x="4382100" y="1606747"/>
            <a:chExt cx="3654069" cy="3654066"/>
          </a:xfrm>
        </p:grpSpPr>
        <p:sp>
          <p:nvSpPr>
            <p:cNvPr id="71" name="Szabadkézi sokszög: alakzat 70">
              <a:extLst>
                <a:ext uri="{FF2B5EF4-FFF2-40B4-BE49-F238E27FC236}">
                  <a16:creationId xmlns:a16="http://schemas.microsoft.com/office/drawing/2014/main" id="{EB683838-A6A9-FCA9-B6F7-4756D94AC6B2}"/>
                </a:ext>
              </a:extLst>
            </p:cNvPr>
            <p:cNvSpPr/>
            <p:nvPr/>
          </p:nvSpPr>
          <p:spPr>
            <a:xfrm rot="5400000">
              <a:off x="3877209" y="2111638"/>
              <a:ext cx="2836819" cy="1827037"/>
            </a:xfrm>
            <a:custGeom>
              <a:avLst/>
              <a:gdLst>
                <a:gd name="connsiteX0" fmla="*/ 0 w 3118289"/>
                <a:gd name="connsiteY0" fmla="*/ 4 h 2008316"/>
                <a:gd name="connsiteX1" fmla="*/ 0 w 3118289"/>
                <a:gd name="connsiteY1" fmla="*/ 0 h 2008316"/>
                <a:gd name="connsiteX2" fmla="*/ 1439366 w 3118289"/>
                <a:gd name="connsiteY2" fmla="*/ 0 h 2008316"/>
                <a:gd name="connsiteX3" fmla="*/ 1993233 w 3118289"/>
                <a:gd name="connsiteY3" fmla="*/ 553867 h 2008316"/>
                <a:gd name="connsiteX4" fmla="*/ 2208823 w 3118289"/>
                <a:gd name="connsiteY4" fmla="*/ 510341 h 2008316"/>
                <a:gd name="connsiteX5" fmla="*/ 2277844 w 3118289"/>
                <a:gd name="connsiteY5" fmla="*/ 472878 h 2008316"/>
                <a:gd name="connsiteX6" fmla="*/ 3118289 w 3118289"/>
                <a:gd name="connsiteY6" fmla="*/ 1673157 h 2008316"/>
                <a:gd name="connsiteX7" fmla="*/ 2965592 w 3118289"/>
                <a:gd name="connsiteY7" fmla="*/ 1765923 h 2008316"/>
                <a:gd name="connsiteX8" fmla="*/ 2008312 w 3118289"/>
                <a:gd name="connsiteY8" fmla="*/ 2008316 h 2008316"/>
                <a:gd name="connsiteX9" fmla="*/ 0 w 3118289"/>
                <a:gd name="connsiteY9" fmla="*/ 4 h 20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8289" h="2008316">
                  <a:moveTo>
                    <a:pt x="0" y="4"/>
                  </a:moveTo>
                  <a:lnTo>
                    <a:pt x="0" y="0"/>
                  </a:lnTo>
                  <a:lnTo>
                    <a:pt x="1439366" y="0"/>
                  </a:lnTo>
                  <a:cubicBezTo>
                    <a:pt x="1439366" y="305892"/>
                    <a:pt x="1687341" y="553867"/>
                    <a:pt x="1993233" y="553867"/>
                  </a:cubicBezTo>
                  <a:cubicBezTo>
                    <a:pt x="2069706" y="553867"/>
                    <a:pt x="2142559" y="538369"/>
                    <a:pt x="2208823" y="510341"/>
                  </a:cubicBezTo>
                  <a:lnTo>
                    <a:pt x="2277844" y="472878"/>
                  </a:lnTo>
                  <a:lnTo>
                    <a:pt x="3118289" y="1673157"/>
                  </a:lnTo>
                  <a:lnTo>
                    <a:pt x="2965592" y="1765923"/>
                  </a:lnTo>
                  <a:cubicBezTo>
                    <a:pt x="2681028" y="1920508"/>
                    <a:pt x="2354924" y="2008316"/>
                    <a:pt x="2008312" y="2008316"/>
                  </a:cubicBezTo>
                  <a:cubicBezTo>
                    <a:pt x="899152" y="2008316"/>
                    <a:pt x="0" y="1109164"/>
                    <a:pt x="0" y="4"/>
                  </a:cubicBezTo>
                  <a:close/>
                </a:path>
              </a:pathLst>
            </a:custGeom>
            <a:solidFill>
              <a:srgbClr val="674B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70" name="Szabadkézi sokszög: alakzat 69">
              <a:extLst>
                <a:ext uri="{FF2B5EF4-FFF2-40B4-BE49-F238E27FC236}">
                  <a16:creationId xmlns:a16="http://schemas.microsoft.com/office/drawing/2014/main" id="{3B2273E0-1426-2FE4-DEFA-15747FE42936}"/>
                </a:ext>
              </a:extLst>
            </p:cNvPr>
            <p:cNvSpPr/>
            <p:nvPr/>
          </p:nvSpPr>
          <p:spPr>
            <a:xfrm rot="5400000">
              <a:off x="5741702" y="2125225"/>
              <a:ext cx="2810494" cy="1778440"/>
            </a:xfrm>
            <a:custGeom>
              <a:avLst/>
              <a:gdLst>
                <a:gd name="connsiteX0" fmla="*/ 0 w 3089351"/>
                <a:gd name="connsiteY0" fmla="*/ 1954897 h 1954897"/>
                <a:gd name="connsiteX1" fmla="*/ 7672 w 3089351"/>
                <a:gd name="connsiteY1" fmla="*/ 1802974 h 1954897"/>
                <a:gd name="connsiteX2" fmla="*/ 2005616 w 3089351"/>
                <a:gd name="connsiteY2" fmla="*/ 0 h 1954897"/>
                <a:gd name="connsiteX3" fmla="*/ 2962897 w 3089351"/>
                <a:gd name="connsiteY3" fmla="*/ 242393 h 1954897"/>
                <a:gd name="connsiteX4" fmla="*/ 3089351 w 3089351"/>
                <a:gd name="connsiteY4" fmla="*/ 319217 h 1954897"/>
                <a:gd name="connsiteX5" fmla="*/ 2248048 w 3089351"/>
                <a:gd name="connsiteY5" fmla="*/ 1520722 h 1954897"/>
                <a:gd name="connsiteX6" fmla="*/ 2206128 w 3089351"/>
                <a:gd name="connsiteY6" fmla="*/ 1497969 h 1954897"/>
                <a:gd name="connsiteX7" fmla="*/ 1990538 w 3089351"/>
                <a:gd name="connsiteY7" fmla="*/ 1454443 h 1954897"/>
                <a:gd name="connsiteX8" fmla="*/ 1447924 w 3089351"/>
                <a:gd name="connsiteY8" fmla="*/ 1896687 h 1954897"/>
                <a:gd name="connsiteX9" fmla="*/ 1442056 w 3089351"/>
                <a:gd name="connsiteY9" fmla="*/ 1954897 h 1954897"/>
                <a:gd name="connsiteX10" fmla="*/ 0 w 3089351"/>
                <a:gd name="connsiteY10" fmla="*/ 1954897 h 195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9351" h="1954897">
                  <a:moveTo>
                    <a:pt x="0" y="1954897"/>
                  </a:moveTo>
                  <a:lnTo>
                    <a:pt x="7672" y="1802974"/>
                  </a:lnTo>
                  <a:cubicBezTo>
                    <a:pt x="110518" y="790271"/>
                    <a:pt x="965778" y="0"/>
                    <a:pt x="2005616" y="0"/>
                  </a:cubicBezTo>
                  <a:cubicBezTo>
                    <a:pt x="2352227" y="0"/>
                    <a:pt x="2678331" y="87808"/>
                    <a:pt x="2962897" y="242393"/>
                  </a:cubicBezTo>
                  <a:lnTo>
                    <a:pt x="3089351" y="319217"/>
                  </a:lnTo>
                  <a:lnTo>
                    <a:pt x="2248048" y="1520722"/>
                  </a:lnTo>
                  <a:lnTo>
                    <a:pt x="2206128" y="1497969"/>
                  </a:lnTo>
                  <a:cubicBezTo>
                    <a:pt x="2139864" y="1469942"/>
                    <a:pt x="2067011" y="1454443"/>
                    <a:pt x="1990538" y="1454443"/>
                  </a:cubicBezTo>
                  <a:cubicBezTo>
                    <a:pt x="1722883" y="1454443"/>
                    <a:pt x="1499570" y="1644299"/>
                    <a:pt x="1447924" y="1896687"/>
                  </a:cubicBezTo>
                  <a:lnTo>
                    <a:pt x="1442056" y="1954897"/>
                  </a:lnTo>
                  <a:lnTo>
                    <a:pt x="0" y="1954897"/>
                  </a:lnTo>
                  <a:close/>
                </a:path>
              </a:pathLst>
            </a:custGeom>
            <a:solidFill>
              <a:srgbClr val="A846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68" name="Szabadkézi sokszög: alakzat 67">
              <a:extLst>
                <a:ext uri="{FF2B5EF4-FFF2-40B4-BE49-F238E27FC236}">
                  <a16:creationId xmlns:a16="http://schemas.microsoft.com/office/drawing/2014/main" id="{F62DC69D-AEF9-E82B-2E0A-C73759780D7E}"/>
                </a:ext>
              </a:extLst>
            </p:cNvPr>
            <p:cNvSpPr/>
            <p:nvPr/>
          </p:nvSpPr>
          <p:spPr>
            <a:xfrm rot="5400000">
              <a:off x="5435733" y="2976617"/>
              <a:ext cx="1563503" cy="3004890"/>
            </a:xfrm>
            <a:custGeom>
              <a:avLst/>
              <a:gdLst>
                <a:gd name="connsiteX0" fmla="*/ 0 w 1718634"/>
                <a:gd name="connsiteY0" fmla="*/ 1198751 h 3303036"/>
                <a:gd name="connsiteX1" fmla="*/ 839374 w 1718634"/>
                <a:gd name="connsiteY1" fmla="*/ 0 h 3303036"/>
                <a:gd name="connsiteX2" fmla="*/ 987794 w 1718634"/>
                <a:gd name="connsiteY2" fmla="*/ 110985 h 3303036"/>
                <a:gd name="connsiteX3" fmla="*/ 1718634 w 1718634"/>
                <a:gd name="connsiteY3" fmla="*/ 1660697 h 3303036"/>
                <a:gd name="connsiteX4" fmla="*/ 987793 w 1718634"/>
                <a:gd name="connsiteY4" fmla="*/ 3210408 h 3303036"/>
                <a:gd name="connsiteX5" fmla="*/ 863923 w 1718634"/>
                <a:gd name="connsiteY5" fmla="*/ 3303036 h 3303036"/>
                <a:gd name="connsiteX6" fmla="*/ 24320 w 1718634"/>
                <a:gd name="connsiteY6" fmla="*/ 2103958 h 3303036"/>
                <a:gd name="connsiteX7" fmla="*/ 86886 w 1718634"/>
                <a:gd name="connsiteY7" fmla="*/ 2052337 h 3303036"/>
                <a:gd name="connsiteX8" fmla="*/ 249110 w 1718634"/>
                <a:gd name="connsiteY8" fmla="*/ 1660694 h 3303036"/>
                <a:gd name="connsiteX9" fmla="*/ 4915 w 1718634"/>
                <a:gd name="connsiteY9" fmla="*/ 1201419 h 3303036"/>
                <a:gd name="connsiteX10" fmla="*/ 0 w 1718634"/>
                <a:gd name="connsiteY10" fmla="*/ 1198751 h 330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8634" h="3303036">
                  <a:moveTo>
                    <a:pt x="0" y="1198751"/>
                  </a:moveTo>
                  <a:lnTo>
                    <a:pt x="839374" y="0"/>
                  </a:lnTo>
                  <a:lnTo>
                    <a:pt x="987794" y="110985"/>
                  </a:lnTo>
                  <a:cubicBezTo>
                    <a:pt x="1434136" y="479339"/>
                    <a:pt x="1718634" y="1036793"/>
                    <a:pt x="1718634" y="1660697"/>
                  </a:cubicBezTo>
                  <a:cubicBezTo>
                    <a:pt x="1718634" y="2284599"/>
                    <a:pt x="1434136" y="2842054"/>
                    <a:pt x="987793" y="3210408"/>
                  </a:cubicBezTo>
                  <a:lnTo>
                    <a:pt x="863923" y="3303036"/>
                  </a:lnTo>
                  <a:lnTo>
                    <a:pt x="24320" y="2103958"/>
                  </a:lnTo>
                  <a:lnTo>
                    <a:pt x="86886" y="2052337"/>
                  </a:lnTo>
                  <a:cubicBezTo>
                    <a:pt x="187116" y="1952107"/>
                    <a:pt x="249110" y="1813640"/>
                    <a:pt x="249110" y="1660694"/>
                  </a:cubicBezTo>
                  <a:cubicBezTo>
                    <a:pt x="249110" y="1469512"/>
                    <a:pt x="152245" y="1300953"/>
                    <a:pt x="4915" y="1201419"/>
                  </a:cubicBezTo>
                  <a:lnTo>
                    <a:pt x="0" y="1198751"/>
                  </a:lnTo>
                  <a:close/>
                </a:path>
              </a:pathLst>
            </a:custGeom>
            <a:solidFill>
              <a:srgbClr val="1B9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20" name="Kép 19">
              <a:extLst>
                <a:ext uri="{FF2B5EF4-FFF2-40B4-BE49-F238E27FC236}">
                  <a16:creationId xmlns:a16="http://schemas.microsoft.com/office/drawing/2014/main" id="{76E96C5E-D7D4-D565-B837-5A81E8815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2328" y="2483731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Kép 22">
              <a:extLst>
                <a:ext uri="{FF2B5EF4-FFF2-40B4-BE49-F238E27FC236}">
                  <a16:creationId xmlns:a16="http://schemas.microsoft.com/office/drawing/2014/main" id="{64C74253-A3F3-5A10-55D0-9ACD0A3B0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747" y="4094925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Kép 21">
              <a:extLst>
                <a:ext uri="{FF2B5EF4-FFF2-40B4-BE49-F238E27FC236}">
                  <a16:creationId xmlns:a16="http://schemas.microsoft.com/office/drawing/2014/main" id="{7257D49A-636E-2376-720E-E0D85D37B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38" y="2486325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7" name="Picture 2" descr="Brand guidelines | Android Open Source Project">
            <a:extLst>
              <a:ext uri="{FF2B5EF4-FFF2-40B4-BE49-F238E27FC236}">
                <a16:creationId xmlns:a16="http://schemas.microsoft.com/office/drawing/2014/main" id="{D8754F80-CB59-9EB9-D87E-67E5A37B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42" y="2841915"/>
            <a:ext cx="1343121" cy="71947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Szövegdoboz 77">
            <a:extLst>
              <a:ext uri="{FF2B5EF4-FFF2-40B4-BE49-F238E27FC236}">
                <a16:creationId xmlns:a16="http://schemas.microsoft.com/office/drawing/2014/main" id="{E28F8F56-954F-6E94-09C4-490F3C639AE2}"/>
              </a:ext>
            </a:extLst>
          </p:cNvPr>
          <p:cNvSpPr txBox="1"/>
          <p:nvPr/>
        </p:nvSpPr>
        <p:spPr>
          <a:xfrm>
            <a:off x="1702563" y="2498477"/>
            <a:ext cx="21454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000" b="1" cap="all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Mobil</a:t>
            </a:r>
          </a:p>
        </p:txBody>
      </p:sp>
      <p:sp>
        <p:nvSpPr>
          <p:cNvPr id="79" name="Szövegdoboz 78">
            <a:extLst>
              <a:ext uri="{FF2B5EF4-FFF2-40B4-BE49-F238E27FC236}">
                <a16:creationId xmlns:a16="http://schemas.microsoft.com/office/drawing/2014/main" id="{60C03CED-519F-E3C9-EF60-DC4608AEBDB0}"/>
              </a:ext>
            </a:extLst>
          </p:cNvPr>
          <p:cNvSpPr txBox="1"/>
          <p:nvPr/>
        </p:nvSpPr>
        <p:spPr>
          <a:xfrm>
            <a:off x="1138600" y="3052286"/>
            <a:ext cx="327339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000" b="1" cap="all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platform</a:t>
            </a:r>
          </a:p>
        </p:txBody>
      </p:sp>
      <p:sp>
        <p:nvSpPr>
          <p:cNvPr id="80" name="Szövegdoboz 79">
            <a:extLst>
              <a:ext uri="{FF2B5EF4-FFF2-40B4-BE49-F238E27FC236}">
                <a16:creationId xmlns:a16="http://schemas.microsoft.com/office/drawing/2014/main" id="{BAE44BEA-7F4D-2B27-933F-DFF2E0EDC727}"/>
              </a:ext>
            </a:extLst>
          </p:cNvPr>
          <p:cNvSpPr txBox="1"/>
          <p:nvPr/>
        </p:nvSpPr>
        <p:spPr>
          <a:xfrm>
            <a:off x="1101442" y="3606095"/>
            <a:ext cx="327339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000" b="1" cap="all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techstack</a:t>
            </a:r>
            <a:endParaRPr lang="hu-HU" sz="4000" b="1" cap="all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5A1B3133-3DB2-4A2A-B299-8C4FC2082418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7" name="Kép 1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EB7D87A0-BCD9-40DD-A84C-94C15F3AB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8" name="Szövegdoboz 17">
              <a:extLst>
                <a:ext uri="{FF2B5EF4-FFF2-40B4-BE49-F238E27FC236}">
                  <a16:creationId xmlns:a16="http://schemas.microsoft.com/office/drawing/2014/main" id="{FBFC945B-810F-44A9-A33E-152C7A551EFA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346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264</Words>
  <Application>Microsoft Office PowerPoint</Application>
  <PresentationFormat>Szélesvásznú</PresentationFormat>
  <Paragraphs>54</Paragraphs>
  <Slides>23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Century Gothic</vt:lpstr>
      <vt:lpstr>Trebuchet MS</vt:lpstr>
      <vt:lpstr>Wingdings 3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Csapaton  belüli  munkamegosztás</vt:lpstr>
      <vt:lpstr>Kapcsolattartás a csapaton belül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tanulo</dc:creator>
  <cp:lastModifiedBy>Dávid Magyarcsik</cp:lastModifiedBy>
  <cp:revision>52</cp:revision>
  <dcterms:created xsi:type="dcterms:W3CDTF">2023-10-16T06:10:19Z</dcterms:created>
  <dcterms:modified xsi:type="dcterms:W3CDTF">2023-11-10T15:01:24Z</dcterms:modified>
</cp:coreProperties>
</file>